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360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8" r:id="rId12"/>
    <p:sldId id="409" r:id="rId13"/>
    <p:sldId id="410" r:id="rId14"/>
    <p:sldId id="411" r:id="rId15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900"/>
    <a:srgbClr val="FF00FF"/>
    <a:srgbClr val="F09B02"/>
    <a:srgbClr val="FF9933"/>
    <a:srgbClr val="FFCC00"/>
    <a:srgbClr val="FF9900"/>
    <a:srgbClr val="009999"/>
    <a:srgbClr val="FFFF99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109" d="100"/>
          <a:sy n="109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7171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b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时间语义和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watermark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的传递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047081"/>
            <a:ext cx="64103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84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的引入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1800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Event Time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的使用一定要指定数据源中的时间戳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assignTimestampAndWatermarks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方法，传入一个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BoundedOutOfOrdernessTimestampExtractor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，就可以指定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92" y="3429000"/>
            <a:ext cx="70866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7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的引入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484784"/>
            <a:ext cx="7859216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对于排好序的数据，不需要延迟触发，可以只指定时间戳就行了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4249050"/>
            <a:ext cx="7859216" cy="11521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暴露了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TimestampAssigner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接口供我们实现，使我们可以自定义如何从事件数据中抽取时间戳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和生成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043" y="5276134"/>
            <a:ext cx="64103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27584" y="5786292"/>
            <a:ext cx="7859216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i="1">
                <a:latin typeface="微软雅黑 Light" pitchFamily="34" charset="-122"/>
                <a:ea typeface="微软雅黑 Light" pitchFamily="34" charset="-122"/>
              </a:rPr>
              <a:t>MyAssigner </a:t>
            </a:r>
            <a:r>
              <a:rPr lang="zh-CN" altLang="en-US" i="1">
                <a:latin typeface="微软雅黑 Light" pitchFamily="34" charset="-122"/>
                <a:ea typeface="微软雅黑 Light" pitchFamily="34" charset="-122"/>
              </a:rPr>
              <a:t>可以有两种类型，都继承自 </a:t>
            </a:r>
            <a:r>
              <a:rPr lang="en-US" altLang="zh-CN" i="1">
                <a:latin typeface="微软雅黑 Light" pitchFamily="34" charset="-122"/>
                <a:ea typeface="微软雅黑 Light" pitchFamily="34" charset="-122"/>
              </a:rPr>
              <a:t>TimestampAssigner</a:t>
            </a:r>
            <a:endParaRPr lang="zh-CN" altLang="zh-CN" i="1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093789"/>
            <a:ext cx="7488832" cy="217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40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TimestampAssigner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43204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定义了抽取时间戳，以及生成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的方法，有两种类型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lvl="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AssignerWithPeriodicWatermarks</a:t>
            </a: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周期性的生成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watermark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：系统会周期性的将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插入到流中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默认周期是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200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毫秒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可以使用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ExecutionConfig.setAutoWatermarkInterval()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方法进行设置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升序和前面乱序的处理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 BoundedOutOfOrderness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，都是基于周期性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的。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AssignerWithPunctuatedWatermarks</a:t>
            </a:r>
          </a:p>
          <a:p>
            <a:pPr marL="800100" lvl="1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sz="1600">
                <a:latin typeface="微软雅黑 Light" pitchFamily="34" charset="-122"/>
                <a:ea typeface="微软雅黑 Light" pitchFamily="34" charset="-122"/>
              </a:rPr>
              <a:t>没有时间周期规律，可打断的</a:t>
            </a:r>
            <a:r>
              <a:rPr lang="zh-CN" altLang="en-US" sz="1600">
                <a:latin typeface="微软雅黑 Light" pitchFamily="34" charset="-122"/>
                <a:ea typeface="微软雅黑 Light" pitchFamily="34" charset="-122"/>
              </a:rPr>
              <a:t>生成 </a:t>
            </a: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watermark</a:t>
            </a:r>
            <a:endParaRPr lang="zh-CN" altLang="zh-CN" sz="160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85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的设定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700808"/>
            <a:ext cx="7859216" cy="396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中，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由应用程序开发人员生成，这通常需要对相应的领域有一定的了解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如果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设置的延迟太久，收到结果的速度可能就会很慢，解决办法是在水位线到达之前输出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近似结果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而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如果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到达得太早，则可能收到错误结果，不过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处理迟到数据的机制可以解决这个问题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21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1844824"/>
            <a:ext cx="7416824" cy="38884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中的时间语义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设置 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Event Time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水位线（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Watermark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的传递、引入和设定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Time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）语义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509120"/>
            <a:ext cx="7859216" cy="17877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：事件创建的时间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Ingestion Time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：数据进入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的时间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Processing Time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：执行操作算子的本地系统时间，与机器相关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 descr="af567ec1-1fdb-4b1d-94b7-b49acc0a1b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763688"/>
            <a:ext cx="5760640" cy="27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67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哪种时间语义更重要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941168"/>
            <a:ext cx="7859216" cy="13681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不同的时间语义有不同的应用场合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我们往往更关心事件时间（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408712" cy="279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7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哪种时间语义更重要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4869160"/>
            <a:ext cx="7859216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某些应用场合，不应该使用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Processing Time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 可以从日志数据的时间戳（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timestamp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）中提取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800100" lvl="1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/>
              <a:t>2017-11-02 18:37:15.624 INFO Fail over to rm</a:t>
            </a:r>
            <a:endParaRPr lang="zh-CN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01" y="1628800"/>
            <a:ext cx="5328592" cy="319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2915816" y="4149080"/>
            <a:ext cx="1800200" cy="67687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3872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Processing Time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6052" y="4198976"/>
            <a:ext cx="4464496" cy="67687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60232" y="376661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Event Time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在代码中设置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Event Time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844824"/>
            <a:ext cx="7859216" cy="15121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我们可以直接在代码中，对执行环境调用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setStreamTimeCharacteristic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方法，设置流的时间特性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具体的时间，还需要从数据中提取时间戳（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timestamp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62" y="4107007"/>
            <a:ext cx="65913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00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乱序数据的影响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5938394"/>
            <a:ext cx="7859216" cy="720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乱序数据会让窗口计算不准确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 descr="99c95e2b-4890-413e-ac22-a1f1737f97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76" y="1651946"/>
            <a:ext cx="4104456" cy="278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411488" y="1763688"/>
            <a:ext cx="2808312" cy="8012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36096" y="256490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140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秒的时间窗口</a:t>
            </a:r>
          </a:p>
        </p:txBody>
      </p:sp>
      <p:sp>
        <p:nvSpPr>
          <p:cNvPr id="10" name="矩形 9"/>
          <p:cNvSpPr/>
          <p:nvPr/>
        </p:nvSpPr>
        <p:spPr>
          <a:xfrm>
            <a:off x="4525314" y="3328528"/>
            <a:ext cx="1836000" cy="792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16216" y="3412839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/>
                </a:solidFill>
                <a:latin typeface="微软雅黑 Light" pitchFamily="34" charset="-122"/>
                <a:ea typeface="微软雅黑 Light" pitchFamily="34" charset="-122"/>
              </a:rPr>
              <a:t>窗口该关闭吗？</a:t>
            </a:r>
          </a:p>
        </p:txBody>
      </p:sp>
      <p:sp>
        <p:nvSpPr>
          <p:cNvPr id="2" name="椭圆 1"/>
          <p:cNvSpPr/>
          <p:nvPr/>
        </p:nvSpPr>
        <p:spPr>
          <a:xfrm>
            <a:off x="3347864" y="3412839"/>
            <a:ext cx="1080000" cy="5922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7584" y="4433161"/>
            <a:ext cx="7859216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以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 Event Time 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模式处理数据流时，它会根据数据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里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的时间戳来处理基于时间的算子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由于网络、分布式等原因，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会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导致乱序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 dirty="0">
                <a:latin typeface="微软雅黑 Light" pitchFamily="34" charset="-122"/>
                <a:ea typeface="微软雅黑 Light" pitchFamily="34" charset="-122"/>
              </a:rPr>
              <a:t>的产生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6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水位线（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1628800"/>
            <a:ext cx="7859216" cy="4536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怎样避免乱序数据带来计算不正确？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遇到一个时间戳达到了窗口关闭时间，不应该立刻触发窗口计算，而是等待一段时间，等迟到的数据来了再关闭窗口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是一种衡量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Event Time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进展的机制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，可以设定延迟触发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是用于处理乱序事件的，而正确的处理乱序事件，通常用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机制结合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window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来实现；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数据流中的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用于表示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timestamp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小于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的数据，都已经到达了，因此，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的执行也是由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 Watermark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触发的。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用来让程序自己平衡延迟和结果正确性</a:t>
            </a:r>
            <a:endParaRPr lang="zh-CN" altLang="zh-CN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55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watermark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的特点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3897052"/>
            <a:ext cx="7859216" cy="22682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一条特殊的数据记录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必须单调递增，以确保任务的事件时间时钟在向前推进，而不是在后退</a:t>
            </a:r>
          </a:p>
          <a:p>
            <a:pPr marL="342900" indent="-342900">
              <a:lnSpc>
                <a:spcPct val="180000"/>
              </a:lnSpc>
              <a:buFont typeface="Arial" pitchFamily="34" charset="0"/>
              <a:buChar char="•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watermark </a:t>
            </a:r>
            <a:r>
              <a:rPr lang="zh-CN" altLang="zh-CN">
                <a:latin typeface="微软雅黑 Light" pitchFamily="34" charset="-122"/>
                <a:ea typeface="微软雅黑 Light" pitchFamily="34" charset="-122"/>
              </a:rPr>
              <a:t>与数据的时间戳相关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82" y="1916832"/>
            <a:ext cx="64198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06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31372</TotalTime>
  <Words>651</Words>
  <Application>Microsoft Office PowerPoint</Application>
  <PresentationFormat>全屏显示(4:3)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微软雅黑</vt:lpstr>
      <vt:lpstr>微软雅黑 Light</vt:lpstr>
      <vt:lpstr>Arial</vt:lpstr>
      <vt:lpstr>Calibri</vt:lpstr>
      <vt:lpstr>Wingdings</vt:lpstr>
      <vt:lpstr>Office 主题</vt:lpstr>
      <vt:lpstr>Flink 中的  时间语义和 watermark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MSoffice</cp:lastModifiedBy>
  <cp:revision>538</cp:revision>
  <dcterms:created xsi:type="dcterms:W3CDTF">2017-11-14T06:09:04Z</dcterms:created>
  <dcterms:modified xsi:type="dcterms:W3CDTF">2020-11-15T09:10:17Z</dcterms:modified>
</cp:coreProperties>
</file>