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91C95F-8DB1-4EFF-B816-73DAA4B0E61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3974F3-CDCC-4371-9E68-A59D4B47BC2F}">
      <dgm:prSet phldrT="[Text]"/>
      <dgm:spPr/>
      <dgm:t>
        <a:bodyPr/>
        <a:lstStyle/>
        <a:p>
          <a:r>
            <a:rPr lang="en-US" dirty="0" smtClean="0"/>
            <a:t>Index</a:t>
          </a:r>
          <a:endParaRPr lang="en-US" dirty="0"/>
        </a:p>
      </dgm:t>
    </dgm:pt>
    <dgm:pt modelId="{99784991-FF42-45E1-AFAE-795500E97A52}" type="parTrans" cxnId="{35B6FBAD-6D9D-4E75-9AA0-373B1A7FEC76}">
      <dgm:prSet/>
      <dgm:spPr/>
      <dgm:t>
        <a:bodyPr/>
        <a:lstStyle/>
        <a:p>
          <a:endParaRPr lang="en-US"/>
        </a:p>
      </dgm:t>
    </dgm:pt>
    <dgm:pt modelId="{90BDB443-0FC4-40F3-986C-EE4CD15453B9}" type="sibTrans" cxnId="{35B6FBAD-6D9D-4E75-9AA0-373B1A7FEC76}">
      <dgm:prSet/>
      <dgm:spPr/>
      <dgm:t>
        <a:bodyPr/>
        <a:lstStyle/>
        <a:p>
          <a:endParaRPr lang="en-US"/>
        </a:p>
      </dgm:t>
    </dgm:pt>
    <dgm:pt modelId="{9D21A6BE-1546-43DA-ADE8-26D9DDB93A67}">
      <dgm:prSet phldrT="[Text]"/>
      <dgm:spPr/>
      <dgm:t>
        <a:bodyPr/>
        <a:lstStyle/>
        <a:p>
          <a:r>
            <a:rPr lang="en-US" dirty="0" smtClean="0"/>
            <a:t>menu</a:t>
          </a:r>
          <a:endParaRPr lang="en-US" dirty="0"/>
        </a:p>
      </dgm:t>
    </dgm:pt>
    <dgm:pt modelId="{AF7B8CE1-1322-4309-8226-F0B936FAD170}" type="parTrans" cxnId="{B512E637-732A-4398-AE1A-51CBFEB3475F}">
      <dgm:prSet/>
      <dgm:spPr/>
      <dgm:t>
        <a:bodyPr/>
        <a:lstStyle/>
        <a:p>
          <a:endParaRPr lang="en-US"/>
        </a:p>
      </dgm:t>
    </dgm:pt>
    <dgm:pt modelId="{A074C38E-8E46-4E23-B3E8-1277205B0296}" type="sibTrans" cxnId="{B512E637-732A-4398-AE1A-51CBFEB3475F}">
      <dgm:prSet/>
      <dgm:spPr/>
      <dgm:t>
        <a:bodyPr/>
        <a:lstStyle/>
        <a:p>
          <a:endParaRPr lang="en-US"/>
        </a:p>
      </dgm:t>
    </dgm:pt>
    <dgm:pt modelId="{E688CC9F-364E-47F5-8483-4AD3774C28B1}">
      <dgm:prSet phldrT="[Text]"/>
      <dgm:spPr/>
      <dgm:t>
        <a:bodyPr/>
        <a:lstStyle/>
        <a:p>
          <a:r>
            <a:rPr lang="en-US" dirty="0" smtClean="0"/>
            <a:t>jobs</a:t>
          </a:r>
          <a:endParaRPr lang="en-US" dirty="0"/>
        </a:p>
      </dgm:t>
    </dgm:pt>
    <dgm:pt modelId="{F14EC62D-B1E4-46F2-8C46-D133F80525D5}" type="parTrans" cxnId="{4A4EF3CC-89A6-456F-9990-D7B772916F5B}">
      <dgm:prSet/>
      <dgm:spPr/>
      <dgm:t>
        <a:bodyPr/>
        <a:lstStyle/>
        <a:p>
          <a:endParaRPr lang="en-US"/>
        </a:p>
      </dgm:t>
    </dgm:pt>
    <dgm:pt modelId="{D2E9DBC6-1A7E-454B-87EE-01C2A3ADC862}" type="sibTrans" cxnId="{4A4EF3CC-89A6-456F-9990-D7B772916F5B}">
      <dgm:prSet/>
      <dgm:spPr/>
      <dgm:t>
        <a:bodyPr/>
        <a:lstStyle/>
        <a:p>
          <a:endParaRPr lang="en-US"/>
        </a:p>
      </dgm:t>
    </dgm:pt>
    <dgm:pt modelId="{CAD2F0D8-6B3C-4D8F-B8E0-540D7E541BF1}">
      <dgm:prSet phldrT="[Text]"/>
      <dgm:spPr/>
      <dgm:t>
        <a:bodyPr/>
        <a:lstStyle/>
        <a:p>
          <a:r>
            <a:rPr lang="en-US" dirty="0" smtClean="0"/>
            <a:t>music</a:t>
          </a:r>
          <a:endParaRPr lang="en-US" dirty="0"/>
        </a:p>
      </dgm:t>
    </dgm:pt>
    <dgm:pt modelId="{EE4936AB-E5CF-40AE-9776-42C60CF466AB}" type="parTrans" cxnId="{7A037E83-8B65-4D82-A86E-0E53D048C096}">
      <dgm:prSet/>
      <dgm:spPr/>
      <dgm:t>
        <a:bodyPr/>
        <a:lstStyle/>
        <a:p>
          <a:endParaRPr lang="en-US"/>
        </a:p>
      </dgm:t>
    </dgm:pt>
    <dgm:pt modelId="{4274D48E-DBCC-44F9-9A31-E682814BF44F}" type="sibTrans" cxnId="{7A037E83-8B65-4D82-A86E-0E53D048C096}">
      <dgm:prSet/>
      <dgm:spPr/>
      <dgm:t>
        <a:bodyPr/>
        <a:lstStyle/>
        <a:p>
          <a:endParaRPr lang="en-US"/>
        </a:p>
      </dgm:t>
    </dgm:pt>
    <dgm:pt modelId="{1401F1D6-7DE0-4156-83DE-791622856A3B}" type="pres">
      <dgm:prSet presAssocID="{5291C95F-8DB1-4EFF-B816-73DAA4B0E61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88346D-81DD-44EA-A52A-205A1ADFC49A}" type="pres">
      <dgm:prSet presAssocID="{BE3974F3-CDCC-4371-9E68-A59D4B47BC2F}" presName="root1" presStyleCnt="0"/>
      <dgm:spPr/>
    </dgm:pt>
    <dgm:pt modelId="{B6DCAE39-8985-4DCB-859D-4EF49B663002}" type="pres">
      <dgm:prSet presAssocID="{BE3974F3-CDCC-4371-9E68-A59D4B47BC2F}" presName="LevelOneTextNode" presStyleLbl="node0" presStyleIdx="0" presStyleCnt="1">
        <dgm:presLayoutVars>
          <dgm:chPref val="3"/>
        </dgm:presLayoutVars>
      </dgm:prSet>
      <dgm:spPr/>
    </dgm:pt>
    <dgm:pt modelId="{FB4E2DD8-C68A-40CC-ACCC-CFA35AAF1494}" type="pres">
      <dgm:prSet presAssocID="{BE3974F3-CDCC-4371-9E68-A59D4B47BC2F}" presName="level2hierChild" presStyleCnt="0"/>
      <dgm:spPr/>
    </dgm:pt>
    <dgm:pt modelId="{98E5B191-5DBA-405C-AEED-ECB7BEC4F929}" type="pres">
      <dgm:prSet presAssocID="{AF7B8CE1-1322-4309-8226-F0B936FAD170}" presName="conn2-1" presStyleLbl="parChTrans1D2" presStyleIdx="0" presStyleCnt="3"/>
      <dgm:spPr/>
    </dgm:pt>
    <dgm:pt modelId="{034858FA-FBD9-4AA2-A163-8256B5DFEB2D}" type="pres">
      <dgm:prSet presAssocID="{AF7B8CE1-1322-4309-8226-F0B936FAD170}" presName="connTx" presStyleLbl="parChTrans1D2" presStyleIdx="0" presStyleCnt="3"/>
      <dgm:spPr/>
    </dgm:pt>
    <dgm:pt modelId="{7F98C582-B253-4813-8576-E493A9348948}" type="pres">
      <dgm:prSet presAssocID="{9D21A6BE-1546-43DA-ADE8-26D9DDB93A67}" presName="root2" presStyleCnt="0"/>
      <dgm:spPr/>
    </dgm:pt>
    <dgm:pt modelId="{53284D92-0041-40F2-B102-3A4A2B7A3F07}" type="pres">
      <dgm:prSet presAssocID="{9D21A6BE-1546-43DA-ADE8-26D9DDB93A67}" presName="LevelTwoTextNode" presStyleLbl="node2" presStyleIdx="0" presStyleCnt="3">
        <dgm:presLayoutVars>
          <dgm:chPref val="3"/>
        </dgm:presLayoutVars>
      </dgm:prSet>
      <dgm:spPr/>
    </dgm:pt>
    <dgm:pt modelId="{F0E1FB1A-9351-437A-876C-15BA1248CCC0}" type="pres">
      <dgm:prSet presAssocID="{9D21A6BE-1546-43DA-ADE8-26D9DDB93A67}" presName="level3hierChild" presStyleCnt="0"/>
      <dgm:spPr/>
    </dgm:pt>
    <dgm:pt modelId="{9AB53377-D6F6-4E0C-B3E9-BA302A207F67}" type="pres">
      <dgm:prSet presAssocID="{F14EC62D-B1E4-46F2-8C46-D133F80525D5}" presName="conn2-1" presStyleLbl="parChTrans1D2" presStyleIdx="1" presStyleCnt="3"/>
      <dgm:spPr/>
    </dgm:pt>
    <dgm:pt modelId="{AC76B600-3F0D-46EA-869F-F86339B4571A}" type="pres">
      <dgm:prSet presAssocID="{F14EC62D-B1E4-46F2-8C46-D133F80525D5}" presName="connTx" presStyleLbl="parChTrans1D2" presStyleIdx="1" presStyleCnt="3"/>
      <dgm:spPr/>
    </dgm:pt>
    <dgm:pt modelId="{9DC390FB-02BF-4FEF-AA70-38B88ACDC823}" type="pres">
      <dgm:prSet presAssocID="{E688CC9F-364E-47F5-8483-4AD3774C28B1}" presName="root2" presStyleCnt="0"/>
      <dgm:spPr/>
    </dgm:pt>
    <dgm:pt modelId="{586C17D6-13E9-4E5A-9579-61A456D09E00}" type="pres">
      <dgm:prSet presAssocID="{E688CC9F-364E-47F5-8483-4AD3774C28B1}" presName="LevelTwoTextNode" presStyleLbl="node2" presStyleIdx="1" presStyleCnt="3">
        <dgm:presLayoutVars>
          <dgm:chPref val="3"/>
        </dgm:presLayoutVars>
      </dgm:prSet>
      <dgm:spPr/>
    </dgm:pt>
    <dgm:pt modelId="{7C4F70EB-28A7-4669-A39A-96FA6834D650}" type="pres">
      <dgm:prSet presAssocID="{E688CC9F-364E-47F5-8483-4AD3774C28B1}" presName="level3hierChild" presStyleCnt="0"/>
      <dgm:spPr/>
    </dgm:pt>
    <dgm:pt modelId="{43CD1AAD-40FE-4923-A42A-6BEEB6F87902}" type="pres">
      <dgm:prSet presAssocID="{EE4936AB-E5CF-40AE-9776-42C60CF466AB}" presName="conn2-1" presStyleLbl="parChTrans1D2" presStyleIdx="2" presStyleCnt="3"/>
      <dgm:spPr/>
    </dgm:pt>
    <dgm:pt modelId="{4F6436EB-FCA0-4EB3-8898-37F06F3A85AF}" type="pres">
      <dgm:prSet presAssocID="{EE4936AB-E5CF-40AE-9776-42C60CF466AB}" presName="connTx" presStyleLbl="parChTrans1D2" presStyleIdx="2" presStyleCnt="3"/>
      <dgm:spPr/>
    </dgm:pt>
    <dgm:pt modelId="{8B363444-02A4-4DBC-9943-CBA02FED6275}" type="pres">
      <dgm:prSet presAssocID="{CAD2F0D8-6B3C-4D8F-B8E0-540D7E541BF1}" presName="root2" presStyleCnt="0"/>
      <dgm:spPr/>
    </dgm:pt>
    <dgm:pt modelId="{9E3C3AF2-F4DC-454F-AF69-A6B23A57482F}" type="pres">
      <dgm:prSet presAssocID="{CAD2F0D8-6B3C-4D8F-B8E0-540D7E541BF1}" presName="LevelTwoTextNode" presStyleLbl="node2" presStyleIdx="2" presStyleCnt="3">
        <dgm:presLayoutVars>
          <dgm:chPref val="3"/>
        </dgm:presLayoutVars>
      </dgm:prSet>
      <dgm:spPr/>
    </dgm:pt>
    <dgm:pt modelId="{CDA4551F-976D-4A26-BDAC-E1F668A6E0D1}" type="pres">
      <dgm:prSet presAssocID="{CAD2F0D8-6B3C-4D8F-B8E0-540D7E541BF1}" presName="level3hierChild" presStyleCnt="0"/>
      <dgm:spPr/>
    </dgm:pt>
  </dgm:ptLst>
  <dgm:cxnLst>
    <dgm:cxn modelId="{B4EC9440-2C62-4484-85A6-89A9D74246AA}" type="presOf" srcId="{EE4936AB-E5CF-40AE-9776-42C60CF466AB}" destId="{4F6436EB-FCA0-4EB3-8898-37F06F3A85AF}" srcOrd="1" destOrd="0" presId="urn:microsoft.com/office/officeart/2008/layout/HorizontalMultiLevelHierarchy"/>
    <dgm:cxn modelId="{45323017-6E3A-4B56-B74C-08F782C1F25A}" type="presOf" srcId="{9D21A6BE-1546-43DA-ADE8-26D9DDB93A67}" destId="{53284D92-0041-40F2-B102-3A4A2B7A3F07}" srcOrd="0" destOrd="0" presId="urn:microsoft.com/office/officeart/2008/layout/HorizontalMultiLevelHierarchy"/>
    <dgm:cxn modelId="{2A57BF21-3250-4F10-8219-D6397B1EC40A}" type="presOf" srcId="{EE4936AB-E5CF-40AE-9776-42C60CF466AB}" destId="{43CD1AAD-40FE-4923-A42A-6BEEB6F87902}" srcOrd="0" destOrd="0" presId="urn:microsoft.com/office/officeart/2008/layout/HorizontalMultiLevelHierarchy"/>
    <dgm:cxn modelId="{D785EB1F-7782-4105-8BE6-F10AE730DA9C}" type="presOf" srcId="{5291C95F-8DB1-4EFF-B816-73DAA4B0E617}" destId="{1401F1D6-7DE0-4156-83DE-791622856A3B}" srcOrd="0" destOrd="0" presId="urn:microsoft.com/office/officeart/2008/layout/HorizontalMultiLevelHierarchy"/>
    <dgm:cxn modelId="{66EB70C3-9CD0-44C4-A255-9C1BE43736B4}" type="presOf" srcId="{F14EC62D-B1E4-46F2-8C46-D133F80525D5}" destId="{9AB53377-D6F6-4E0C-B3E9-BA302A207F67}" srcOrd="0" destOrd="0" presId="urn:microsoft.com/office/officeart/2008/layout/HorizontalMultiLevelHierarchy"/>
    <dgm:cxn modelId="{35B6FBAD-6D9D-4E75-9AA0-373B1A7FEC76}" srcId="{5291C95F-8DB1-4EFF-B816-73DAA4B0E617}" destId="{BE3974F3-CDCC-4371-9E68-A59D4B47BC2F}" srcOrd="0" destOrd="0" parTransId="{99784991-FF42-45E1-AFAE-795500E97A52}" sibTransId="{90BDB443-0FC4-40F3-986C-EE4CD15453B9}"/>
    <dgm:cxn modelId="{B512E637-732A-4398-AE1A-51CBFEB3475F}" srcId="{BE3974F3-CDCC-4371-9E68-A59D4B47BC2F}" destId="{9D21A6BE-1546-43DA-ADE8-26D9DDB93A67}" srcOrd="0" destOrd="0" parTransId="{AF7B8CE1-1322-4309-8226-F0B936FAD170}" sibTransId="{A074C38E-8E46-4E23-B3E8-1277205B0296}"/>
    <dgm:cxn modelId="{6FBC81A1-17E6-4C5E-A795-BEB0B96CAA19}" type="presOf" srcId="{F14EC62D-B1E4-46F2-8C46-D133F80525D5}" destId="{AC76B600-3F0D-46EA-869F-F86339B4571A}" srcOrd="1" destOrd="0" presId="urn:microsoft.com/office/officeart/2008/layout/HorizontalMultiLevelHierarchy"/>
    <dgm:cxn modelId="{28FF5AEE-B27B-4256-83A1-D97E34373A78}" type="presOf" srcId="{AF7B8CE1-1322-4309-8226-F0B936FAD170}" destId="{034858FA-FBD9-4AA2-A163-8256B5DFEB2D}" srcOrd="1" destOrd="0" presId="urn:microsoft.com/office/officeart/2008/layout/HorizontalMultiLevelHierarchy"/>
    <dgm:cxn modelId="{9205859B-7AEF-4D03-B1EE-1FFB11BE8B2C}" type="presOf" srcId="{CAD2F0D8-6B3C-4D8F-B8E0-540D7E541BF1}" destId="{9E3C3AF2-F4DC-454F-AF69-A6B23A57482F}" srcOrd="0" destOrd="0" presId="urn:microsoft.com/office/officeart/2008/layout/HorizontalMultiLevelHierarchy"/>
    <dgm:cxn modelId="{160C7486-45AA-4742-A0FE-08C00F646658}" type="presOf" srcId="{E688CC9F-364E-47F5-8483-4AD3774C28B1}" destId="{586C17D6-13E9-4E5A-9579-61A456D09E00}" srcOrd="0" destOrd="0" presId="urn:microsoft.com/office/officeart/2008/layout/HorizontalMultiLevelHierarchy"/>
    <dgm:cxn modelId="{7A037E83-8B65-4D82-A86E-0E53D048C096}" srcId="{BE3974F3-CDCC-4371-9E68-A59D4B47BC2F}" destId="{CAD2F0D8-6B3C-4D8F-B8E0-540D7E541BF1}" srcOrd="2" destOrd="0" parTransId="{EE4936AB-E5CF-40AE-9776-42C60CF466AB}" sibTransId="{4274D48E-DBCC-44F9-9A31-E682814BF44F}"/>
    <dgm:cxn modelId="{44ACC243-EB01-4944-BA61-619B28EBE4E7}" type="presOf" srcId="{AF7B8CE1-1322-4309-8226-F0B936FAD170}" destId="{98E5B191-5DBA-405C-AEED-ECB7BEC4F929}" srcOrd="0" destOrd="0" presId="urn:microsoft.com/office/officeart/2008/layout/HorizontalMultiLevelHierarchy"/>
    <dgm:cxn modelId="{97465F27-765F-4246-B90C-21E0FD095F9B}" type="presOf" srcId="{BE3974F3-CDCC-4371-9E68-A59D4B47BC2F}" destId="{B6DCAE39-8985-4DCB-859D-4EF49B663002}" srcOrd="0" destOrd="0" presId="urn:microsoft.com/office/officeart/2008/layout/HorizontalMultiLevelHierarchy"/>
    <dgm:cxn modelId="{4A4EF3CC-89A6-456F-9990-D7B772916F5B}" srcId="{BE3974F3-CDCC-4371-9E68-A59D4B47BC2F}" destId="{E688CC9F-364E-47F5-8483-4AD3774C28B1}" srcOrd="1" destOrd="0" parTransId="{F14EC62D-B1E4-46F2-8C46-D133F80525D5}" sibTransId="{D2E9DBC6-1A7E-454B-87EE-01C2A3ADC862}"/>
    <dgm:cxn modelId="{898C968F-862A-424B-866D-61606B19E232}" type="presParOf" srcId="{1401F1D6-7DE0-4156-83DE-791622856A3B}" destId="{3988346D-81DD-44EA-A52A-205A1ADFC49A}" srcOrd="0" destOrd="0" presId="urn:microsoft.com/office/officeart/2008/layout/HorizontalMultiLevelHierarchy"/>
    <dgm:cxn modelId="{7EE45016-EE98-4ABC-9A4A-7B85BF1E0C7F}" type="presParOf" srcId="{3988346D-81DD-44EA-A52A-205A1ADFC49A}" destId="{B6DCAE39-8985-4DCB-859D-4EF49B663002}" srcOrd="0" destOrd="0" presId="urn:microsoft.com/office/officeart/2008/layout/HorizontalMultiLevelHierarchy"/>
    <dgm:cxn modelId="{0E8EC8FD-C2FA-4F1D-B6F2-683045EFEA3C}" type="presParOf" srcId="{3988346D-81DD-44EA-A52A-205A1ADFC49A}" destId="{FB4E2DD8-C68A-40CC-ACCC-CFA35AAF1494}" srcOrd="1" destOrd="0" presId="urn:microsoft.com/office/officeart/2008/layout/HorizontalMultiLevelHierarchy"/>
    <dgm:cxn modelId="{836B2FD3-5B31-4500-B490-24C01C35A4DE}" type="presParOf" srcId="{FB4E2DD8-C68A-40CC-ACCC-CFA35AAF1494}" destId="{98E5B191-5DBA-405C-AEED-ECB7BEC4F929}" srcOrd="0" destOrd="0" presId="urn:microsoft.com/office/officeart/2008/layout/HorizontalMultiLevelHierarchy"/>
    <dgm:cxn modelId="{F3353D71-108A-47C3-AB67-B5265490BD17}" type="presParOf" srcId="{98E5B191-5DBA-405C-AEED-ECB7BEC4F929}" destId="{034858FA-FBD9-4AA2-A163-8256B5DFEB2D}" srcOrd="0" destOrd="0" presId="urn:microsoft.com/office/officeart/2008/layout/HorizontalMultiLevelHierarchy"/>
    <dgm:cxn modelId="{5CCADCFE-B076-46CC-89D4-88AC86A14A9F}" type="presParOf" srcId="{FB4E2DD8-C68A-40CC-ACCC-CFA35AAF1494}" destId="{7F98C582-B253-4813-8576-E493A9348948}" srcOrd="1" destOrd="0" presId="urn:microsoft.com/office/officeart/2008/layout/HorizontalMultiLevelHierarchy"/>
    <dgm:cxn modelId="{92A4ADB7-072D-4080-A0F7-2934104A3C35}" type="presParOf" srcId="{7F98C582-B253-4813-8576-E493A9348948}" destId="{53284D92-0041-40F2-B102-3A4A2B7A3F07}" srcOrd="0" destOrd="0" presId="urn:microsoft.com/office/officeart/2008/layout/HorizontalMultiLevelHierarchy"/>
    <dgm:cxn modelId="{B7804F83-B56E-43D8-BEF4-000F718FFBBF}" type="presParOf" srcId="{7F98C582-B253-4813-8576-E493A9348948}" destId="{F0E1FB1A-9351-437A-876C-15BA1248CCC0}" srcOrd="1" destOrd="0" presId="urn:microsoft.com/office/officeart/2008/layout/HorizontalMultiLevelHierarchy"/>
    <dgm:cxn modelId="{9171D1F3-9410-4A32-A610-EF18E24C1627}" type="presParOf" srcId="{FB4E2DD8-C68A-40CC-ACCC-CFA35AAF1494}" destId="{9AB53377-D6F6-4E0C-B3E9-BA302A207F67}" srcOrd="2" destOrd="0" presId="urn:microsoft.com/office/officeart/2008/layout/HorizontalMultiLevelHierarchy"/>
    <dgm:cxn modelId="{9DB730AF-D774-4051-A79C-8A8FC5A056E0}" type="presParOf" srcId="{9AB53377-D6F6-4E0C-B3E9-BA302A207F67}" destId="{AC76B600-3F0D-46EA-869F-F86339B4571A}" srcOrd="0" destOrd="0" presId="urn:microsoft.com/office/officeart/2008/layout/HorizontalMultiLevelHierarchy"/>
    <dgm:cxn modelId="{F8A17869-67E5-4B5D-B52E-7418174221D7}" type="presParOf" srcId="{FB4E2DD8-C68A-40CC-ACCC-CFA35AAF1494}" destId="{9DC390FB-02BF-4FEF-AA70-38B88ACDC823}" srcOrd="3" destOrd="0" presId="urn:microsoft.com/office/officeart/2008/layout/HorizontalMultiLevelHierarchy"/>
    <dgm:cxn modelId="{1924DA51-51A0-45F2-811A-693479B93631}" type="presParOf" srcId="{9DC390FB-02BF-4FEF-AA70-38B88ACDC823}" destId="{586C17D6-13E9-4E5A-9579-61A456D09E00}" srcOrd="0" destOrd="0" presId="urn:microsoft.com/office/officeart/2008/layout/HorizontalMultiLevelHierarchy"/>
    <dgm:cxn modelId="{4AE55919-F3C6-41D4-A26F-304E6C91FED0}" type="presParOf" srcId="{9DC390FB-02BF-4FEF-AA70-38B88ACDC823}" destId="{7C4F70EB-28A7-4669-A39A-96FA6834D650}" srcOrd="1" destOrd="0" presId="urn:microsoft.com/office/officeart/2008/layout/HorizontalMultiLevelHierarchy"/>
    <dgm:cxn modelId="{49AABEE1-6DA5-49B6-9947-8605123A6C44}" type="presParOf" srcId="{FB4E2DD8-C68A-40CC-ACCC-CFA35AAF1494}" destId="{43CD1AAD-40FE-4923-A42A-6BEEB6F87902}" srcOrd="4" destOrd="0" presId="urn:microsoft.com/office/officeart/2008/layout/HorizontalMultiLevelHierarchy"/>
    <dgm:cxn modelId="{8AA642CB-CAD5-44B0-B396-79311BAACF61}" type="presParOf" srcId="{43CD1AAD-40FE-4923-A42A-6BEEB6F87902}" destId="{4F6436EB-FCA0-4EB3-8898-37F06F3A85AF}" srcOrd="0" destOrd="0" presId="urn:microsoft.com/office/officeart/2008/layout/HorizontalMultiLevelHierarchy"/>
    <dgm:cxn modelId="{32C5B29B-9811-4A92-AC94-3C7FE62194F0}" type="presParOf" srcId="{FB4E2DD8-C68A-40CC-ACCC-CFA35AAF1494}" destId="{8B363444-02A4-4DBC-9943-CBA02FED6275}" srcOrd="5" destOrd="0" presId="urn:microsoft.com/office/officeart/2008/layout/HorizontalMultiLevelHierarchy"/>
    <dgm:cxn modelId="{13ED0873-B21E-4826-9677-1F241E5AD2A1}" type="presParOf" srcId="{8B363444-02A4-4DBC-9943-CBA02FED6275}" destId="{9E3C3AF2-F4DC-454F-AF69-A6B23A57482F}" srcOrd="0" destOrd="0" presId="urn:microsoft.com/office/officeart/2008/layout/HorizontalMultiLevelHierarchy"/>
    <dgm:cxn modelId="{BD657914-4DDD-4AC9-89B1-233FE1262E7C}" type="presParOf" srcId="{8B363444-02A4-4DBC-9943-CBA02FED6275}" destId="{CDA4551F-976D-4A26-BDAC-E1F668A6E0D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CD1AAD-40FE-4923-A42A-6BEEB6F87902}">
      <dsp:nvSpPr>
        <dsp:cNvPr id="0" name=""/>
        <dsp:cNvSpPr/>
      </dsp:nvSpPr>
      <dsp:spPr>
        <a:xfrm>
          <a:off x="2552625" y="2709333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1286933"/>
              </a:lnTo>
              <a:lnTo>
                <a:pt x="675382" y="12869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53982" y="3316465"/>
        <a:ext cx="72669" cy="72669"/>
      </dsp:txXfrm>
    </dsp:sp>
    <dsp:sp modelId="{9AB53377-D6F6-4E0C-B3E9-BA302A207F67}">
      <dsp:nvSpPr>
        <dsp:cNvPr id="0" name=""/>
        <dsp:cNvSpPr/>
      </dsp:nvSpPr>
      <dsp:spPr>
        <a:xfrm>
          <a:off x="2552625" y="2663613"/>
          <a:ext cx="6753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5382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73432" y="2692448"/>
        <a:ext cx="33769" cy="33769"/>
      </dsp:txXfrm>
    </dsp:sp>
    <dsp:sp modelId="{98E5B191-5DBA-405C-AEED-ECB7BEC4F929}">
      <dsp:nvSpPr>
        <dsp:cNvPr id="0" name=""/>
        <dsp:cNvSpPr/>
      </dsp:nvSpPr>
      <dsp:spPr>
        <a:xfrm>
          <a:off x="2552625" y="1422400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1286933"/>
              </a:moveTo>
              <a:lnTo>
                <a:pt x="337691" y="1286933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53982" y="2029532"/>
        <a:ext cx="72669" cy="72669"/>
      </dsp:txXfrm>
    </dsp:sp>
    <dsp:sp modelId="{B6DCAE39-8985-4DCB-859D-4EF49B663002}">
      <dsp:nvSpPr>
        <dsp:cNvPr id="0" name=""/>
        <dsp:cNvSpPr/>
      </dsp:nvSpPr>
      <dsp:spPr>
        <a:xfrm rot="16200000">
          <a:off x="-671481" y="2194560"/>
          <a:ext cx="5418667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Index</a:t>
          </a:r>
          <a:endParaRPr lang="en-US" sz="6500" kern="1200" dirty="0"/>
        </a:p>
      </dsp:txBody>
      <dsp:txXfrm>
        <a:off x="-671481" y="2194560"/>
        <a:ext cx="5418667" cy="1029546"/>
      </dsp:txXfrm>
    </dsp:sp>
    <dsp:sp modelId="{53284D92-0041-40F2-B102-3A4A2B7A3F07}">
      <dsp:nvSpPr>
        <dsp:cNvPr id="0" name=""/>
        <dsp:cNvSpPr/>
      </dsp:nvSpPr>
      <dsp:spPr>
        <a:xfrm>
          <a:off x="3228008" y="907626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menu</a:t>
          </a:r>
          <a:endParaRPr lang="en-US" sz="6500" kern="1200" dirty="0"/>
        </a:p>
      </dsp:txBody>
      <dsp:txXfrm>
        <a:off x="3228008" y="907626"/>
        <a:ext cx="3376913" cy="1029546"/>
      </dsp:txXfrm>
    </dsp:sp>
    <dsp:sp modelId="{586C17D6-13E9-4E5A-9579-61A456D09E00}">
      <dsp:nvSpPr>
        <dsp:cNvPr id="0" name=""/>
        <dsp:cNvSpPr/>
      </dsp:nvSpPr>
      <dsp:spPr>
        <a:xfrm>
          <a:off x="3228008" y="21945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jobs</a:t>
          </a:r>
          <a:endParaRPr lang="en-US" sz="6500" kern="1200" dirty="0"/>
        </a:p>
      </dsp:txBody>
      <dsp:txXfrm>
        <a:off x="3228008" y="2194560"/>
        <a:ext cx="3376913" cy="1029546"/>
      </dsp:txXfrm>
    </dsp:sp>
    <dsp:sp modelId="{9E3C3AF2-F4DC-454F-AF69-A6B23A57482F}">
      <dsp:nvSpPr>
        <dsp:cNvPr id="0" name=""/>
        <dsp:cNvSpPr/>
      </dsp:nvSpPr>
      <dsp:spPr>
        <a:xfrm>
          <a:off x="3228008" y="3481493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music</a:t>
          </a:r>
          <a:endParaRPr lang="en-US" sz="6500" kern="1200" dirty="0"/>
        </a:p>
      </dsp:txBody>
      <dsp:txXfrm>
        <a:off x="3228008" y="3481493"/>
        <a:ext cx="3376913" cy="1029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A6AE-3362-434D-8325-B2CC4A06316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CE6D-53C6-4A54-AFF2-FBA79A7C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7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A6AE-3362-434D-8325-B2CC4A06316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CE6D-53C6-4A54-AFF2-FBA79A7C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2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A6AE-3362-434D-8325-B2CC4A06316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CE6D-53C6-4A54-AFF2-FBA79A7C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3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A6AE-3362-434D-8325-B2CC4A06316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CE6D-53C6-4A54-AFF2-FBA79A7C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1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A6AE-3362-434D-8325-B2CC4A06316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CE6D-53C6-4A54-AFF2-FBA79A7C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0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A6AE-3362-434D-8325-B2CC4A06316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CE6D-53C6-4A54-AFF2-FBA79A7C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7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A6AE-3362-434D-8325-B2CC4A06316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CE6D-53C6-4A54-AFF2-FBA79A7C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1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A6AE-3362-434D-8325-B2CC4A06316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CE6D-53C6-4A54-AFF2-FBA79A7C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5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A6AE-3362-434D-8325-B2CC4A06316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CE6D-53C6-4A54-AFF2-FBA79A7C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7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A6AE-3362-434D-8325-B2CC4A06316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CE6D-53C6-4A54-AFF2-FBA79A7C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1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A6AE-3362-434D-8325-B2CC4A06316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CE6D-53C6-4A54-AFF2-FBA79A7C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2A6AE-3362-434D-8325-B2CC4A06316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9CE6D-53C6-4A54-AFF2-FBA79A7C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3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233548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0146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F35</dc:creator>
  <cp:lastModifiedBy>F35</cp:lastModifiedBy>
  <cp:revision>1</cp:revision>
  <dcterms:created xsi:type="dcterms:W3CDTF">2017-08-24T02:39:35Z</dcterms:created>
  <dcterms:modified xsi:type="dcterms:W3CDTF">2017-08-24T02:39:50Z</dcterms:modified>
</cp:coreProperties>
</file>