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3"/>
    <p:restoredTop sz="93298"/>
  </p:normalViewPr>
  <p:slideViewPr>
    <p:cSldViewPr snapToGrid="0" snapToObjects="1">
      <p:cViewPr>
        <p:scale>
          <a:sx n="152" d="100"/>
          <a:sy n="152" d="100"/>
        </p:scale>
        <p:origin x="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06E1-5F7B-784F-9B32-8D9F06539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6500E-4FE2-9448-80BB-1DA20D5D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5551-94C6-EB4A-B625-835D095D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A894-4531-2D44-987C-C3AC7B98F72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C7860-337C-BD43-93BC-8E7FB54C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72DD1-3461-8F40-B466-5FFCDA1E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C12B-5564-494A-8CFF-10EF942C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9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0E8D-FF71-E54F-B2BD-08547EF3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60AF0-58EE-7D49-8CB2-00D68D514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96C9-9F14-904E-AD78-339FD334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A894-4531-2D44-987C-C3AC7B98F72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EB25F-177C-0445-BFB1-0750493E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1B6EE-167D-C742-9134-23A24CA2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C12B-5564-494A-8CFF-10EF942C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9080B-8644-9A46-939C-04C15690E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31AB8-1450-0E41-A987-FFD99E749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4F53-A62E-094B-8DCF-81457171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A894-4531-2D44-987C-C3AC7B98F72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2672-5FB8-EE46-817C-18E8635E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7C8C-B08F-F542-8008-B8EB5380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C12B-5564-494A-8CFF-10EF942C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6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0081-48E6-3843-A399-C9C6E219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929F-F05A-5544-AF35-27568F45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D379-02C4-2D4B-8458-1FA6E5AD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A894-4531-2D44-987C-C3AC7B98F72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F29A-83A0-B445-8C82-D624F2C8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3113-807B-8048-8081-CCE31BD1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C12B-5564-494A-8CFF-10EF942C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022C-0864-CE49-A9D5-933C105C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A0E1A-2CA8-9546-B988-360BDA2B8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8AD1F-2E49-9841-8D69-14598AA3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A894-4531-2D44-987C-C3AC7B98F72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1200-662C-1443-88BD-AF5AE313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5C52-E2EF-7F41-A017-D95A45BB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C12B-5564-494A-8CFF-10EF942C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6C4C-178F-EE43-8078-D7783C86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9268-02C1-D24A-B27A-C591D0111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56588-A454-134F-9827-DB5975C53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9B5BD-4B9F-0E4D-950C-910A0C8A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A894-4531-2D44-987C-C3AC7B98F72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A0F03-845E-6D44-9E5C-5389260C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3B4B0-3773-B647-B6A4-8C7C59C8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C12B-5564-494A-8CFF-10EF942C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8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C41C-6BAA-E14A-891C-E891F41E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C6316-BE64-D14B-A888-3DDA674E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D1AB8-7B45-6441-AC21-E4346A817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29D31-B85C-2D41-9ECD-D6F41DD18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C5413-500E-0B4C-872A-2C67C8A10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D91F2-E027-D24F-8861-09067EBF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A894-4531-2D44-987C-C3AC7B98F72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14AE-2C93-344F-AE43-30A9F79E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531ED-EDF6-9448-BD2E-CD0ADEC5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C12B-5564-494A-8CFF-10EF942C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CED8-E1AD-E840-ACA9-C3029BCB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A2342-B7E1-C948-ADCB-4C4B8C03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A894-4531-2D44-987C-C3AC7B98F72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A2420-B379-5148-AA54-F1EB93A2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B5801-1C4A-004F-8F79-AC3CC8E3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C12B-5564-494A-8CFF-10EF942C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8F1C0-EBCE-7546-8996-5B33BE6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A894-4531-2D44-987C-C3AC7B98F72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1F1F9-BFAA-794C-8FFB-C6BF16A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BACEF-5287-BD47-9FF4-1B1AD003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C12B-5564-494A-8CFF-10EF942C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0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5F77-F9AA-8E4A-A567-B58E53B7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C116-2085-F941-9B86-5D3E6027B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05AC7-3ED4-2545-B741-B04BD692F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FA3B-BF24-9249-BF9B-EBBD3584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A894-4531-2D44-987C-C3AC7B98F72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63487-F443-F148-BB6B-DD9F9405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0D065-DC89-0143-9868-FE8E024D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C12B-5564-494A-8CFF-10EF942C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5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5DF6-63A8-FB40-BFFF-52D0DBEA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44A51-0291-2D41-BE6B-7BF750980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2E636-BD0F-EE46-8F51-BAB95064B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16956-3634-B946-BE8C-F14E7349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A894-4531-2D44-987C-C3AC7B98F72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7B1CC-432B-1446-9175-9222986B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A7044-8DFF-704B-8928-9CE46E46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C12B-5564-494A-8CFF-10EF942C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E436C-3D28-8F42-82DF-3BE66036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BF91-B05F-CD4E-9008-AC086F56F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84D8C-46CA-2645-A4B2-3D6770B6D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A894-4531-2D44-987C-C3AC7B98F72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18D5-1898-6B4F-BB90-B415F0F97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B1697-8EFC-914B-AABC-8819CF6A0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C12B-5564-494A-8CFF-10EF942C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810CB-36C7-A040-B697-E0467C69D6D6}"/>
              </a:ext>
            </a:extLst>
          </p:cNvPr>
          <p:cNvSpPr>
            <a:spLocks noChangeAspect="1"/>
          </p:cNvSpPr>
          <p:nvPr/>
        </p:nvSpPr>
        <p:spPr>
          <a:xfrm>
            <a:off x="-20" y="8"/>
            <a:ext cx="12192020" cy="6857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E4615E-D424-E946-B78F-C5A8E1C1B429}"/>
              </a:ext>
            </a:extLst>
          </p:cNvPr>
          <p:cNvSpPr/>
          <p:nvPr/>
        </p:nvSpPr>
        <p:spPr>
          <a:xfrm>
            <a:off x="11075043" y="149756"/>
            <a:ext cx="252000" cy="25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CE2EC2-BEE6-534E-8A21-13F4A7E183D0}"/>
              </a:ext>
            </a:extLst>
          </p:cNvPr>
          <p:cNvSpPr/>
          <p:nvPr/>
        </p:nvSpPr>
        <p:spPr>
          <a:xfrm>
            <a:off x="11819681" y="140825"/>
            <a:ext cx="252000" cy="252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54B88F-162C-3944-AC3F-EF5154A6042E}"/>
              </a:ext>
            </a:extLst>
          </p:cNvPr>
          <p:cNvSpPr/>
          <p:nvPr/>
        </p:nvSpPr>
        <p:spPr>
          <a:xfrm>
            <a:off x="11447362" y="149756"/>
            <a:ext cx="252000" cy="25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9297D-239F-2E43-B4DF-1CC2B28FAADD}"/>
              </a:ext>
            </a:extLst>
          </p:cNvPr>
          <p:cNvSpPr txBox="1"/>
          <p:nvPr/>
        </p:nvSpPr>
        <p:spPr>
          <a:xfrm>
            <a:off x="2438390" y="74212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Classroom Monitor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BD6861-FABB-9E45-A2D2-8DE1913873E5}"/>
              </a:ext>
            </a:extLst>
          </p:cNvPr>
          <p:cNvSpPr/>
          <p:nvPr/>
        </p:nvSpPr>
        <p:spPr>
          <a:xfrm>
            <a:off x="2690192" y="2478155"/>
            <a:ext cx="8280000" cy="39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6FB45-6385-2F44-A2FB-3FD6570F8F13}"/>
              </a:ext>
            </a:extLst>
          </p:cNvPr>
          <p:cNvSpPr/>
          <p:nvPr/>
        </p:nvSpPr>
        <p:spPr>
          <a:xfrm>
            <a:off x="2690192" y="3606829"/>
            <a:ext cx="8280000" cy="39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46F5C-4351-4047-A1BF-4BEF5A475AEE}"/>
              </a:ext>
            </a:extLst>
          </p:cNvPr>
          <p:cNvSpPr txBox="1"/>
          <p:nvPr/>
        </p:nvSpPr>
        <p:spPr>
          <a:xfrm>
            <a:off x="1722783" y="2478155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Account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3B7EE-E983-1642-A325-603930619AF8}"/>
              </a:ext>
            </a:extLst>
          </p:cNvPr>
          <p:cNvSpPr/>
          <p:nvPr/>
        </p:nvSpPr>
        <p:spPr>
          <a:xfrm>
            <a:off x="1569372" y="363349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" pitchFamily="2" charset="0"/>
              </a:rPr>
              <a:t>Password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C7C15-A08C-404B-8B93-4DFB8DDEEE3E}"/>
              </a:ext>
            </a:extLst>
          </p:cNvPr>
          <p:cNvSpPr txBox="1"/>
          <p:nvPr/>
        </p:nvSpPr>
        <p:spPr>
          <a:xfrm>
            <a:off x="108611" y="6322978"/>
            <a:ext cx="405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Log in / sign 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B554B1-6A20-944D-9ACA-734A3F5BDC36}"/>
              </a:ext>
            </a:extLst>
          </p:cNvPr>
          <p:cNvSpPr/>
          <p:nvPr/>
        </p:nvSpPr>
        <p:spPr>
          <a:xfrm>
            <a:off x="4909920" y="4924902"/>
            <a:ext cx="2372140" cy="427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6126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810CB-36C7-A040-B697-E0467C69D6D6}"/>
              </a:ext>
            </a:extLst>
          </p:cNvPr>
          <p:cNvSpPr>
            <a:spLocks noChangeAspect="1"/>
          </p:cNvSpPr>
          <p:nvPr/>
        </p:nvSpPr>
        <p:spPr>
          <a:xfrm>
            <a:off x="-20" y="8"/>
            <a:ext cx="12192020" cy="6857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E4615E-D424-E946-B78F-C5A8E1C1B429}"/>
              </a:ext>
            </a:extLst>
          </p:cNvPr>
          <p:cNvSpPr/>
          <p:nvPr/>
        </p:nvSpPr>
        <p:spPr>
          <a:xfrm>
            <a:off x="11075043" y="149756"/>
            <a:ext cx="252000" cy="25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CE2EC2-BEE6-534E-8A21-13F4A7E183D0}"/>
              </a:ext>
            </a:extLst>
          </p:cNvPr>
          <p:cNvSpPr/>
          <p:nvPr/>
        </p:nvSpPr>
        <p:spPr>
          <a:xfrm>
            <a:off x="11819681" y="140825"/>
            <a:ext cx="252000" cy="252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54B88F-162C-3944-AC3F-EF5154A6042E}"/>
              </a:ext>
            </a:extLst>
          </p:cNvPr>
          <p:cNvSpPr/>
          <p:nvPr/>
        </p:nvSpPr>
        <p:spPr>
          <a:xfrm>
            <a:off x="11447362" y="149756"/>
            <a:ext cx="252000" cy="25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9297D-239F-2E43-B4DF-1CC2B28FAADD}"/>
              </a:ext>
            </a:extLst>
          </p:cNvPr>
          <p:cNvSpPr txBox="1"/>
          <p:nvPr/>
        </p:nvSpPr>
        <p:spPr>
          <a:xfrm>
            <a:off x="2438390" y="74212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Sign 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BD6861-FABB-9E45-A2D2-8DE1913873E5}"/>
              </a:ext>
            </a:extLst>
          </p:cNvPr>
          <p:cNvSpPr/>
          <p:nvPr/>
        </p:nvSpPr>
        <p:spPr>
          <a:xfrm>
            <a:off x="2676940" y="1834819"/>
            <a:ext cx="8280000" cy="39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6FB45-6385-2F44-A2FB-3FD6570F8F13}"/>
              </a:ext>
            </a:extLst>
          </p:cNvPr>
          <p:cNvSpPr/>
          <p:nvPr/>
        </p:nvSpPr>
        <p:spPr>
          <a:xfrm>
            <a:off x="2676940" y="2963493"/>
            <a:ext cx="8280000" cy="39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46F5C-4351-4047-A1BF-4BEF5A475AEE}"/>
              </a:ext>
            </a:extLst>
          </p:cNvPr>
          <p:cNvSpPr txBox="1"/>
          <p:nvPr/>
        </p:nvSpPr>
        <p:spPr>
          <a:xfrm>
            <a:off x="1030616" y="1848153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Email Account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3B7EE-E983-1642-A325-603930619AF8}"/>
              </a:ext>
            </a:extLst>
          </p:cNvPr>
          <p:cNvSpPr/>
          <p:nvPr/>
        </p:nvSpPr>
        <p:spPr>
          <a:xfrm>
            <a:off x="1556120" y="299016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" pitchFamily="2" charset="0"/>
              </a:rPr>
              <a:t>Password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C7C15-A08C-404B-8B93-4DFB8DDEEE3E}"/>
              </a:ext>
            </a:extLst>
          </p:cNvPr>
          <p:cNvSpPr txBox="1"/>
          <p:nvPr/>
        </p:nvSpPr>
        <p:spPr>
          <a:xfrm>
            <a:off x="108611" y="6322978"/>
            <a:ext cx="405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Log in / sign 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21B0A-F087-9041-A7FC-580DF807CECE}"/>
              </a:ext>
            </a:extLst>
          </p:cNvPr>
          <p:cNvSpPr/>
          <p:nvPr/>
        </p:nvSpPr>
        <p:spPr>
          <a:xfrm>
            <a:off x="2676940" y="4092167"/>
            <a:ext cx="8280000" cy="396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49CC45-1939-9E48-8A96-0410C59A741E}"/>
              </a:ext>
            </a:extLst>
          </p:cNvPr>
          <p:cNvSpPr/>
          <p:nvPr/>
        </p:nvSpPr>
        <p:spPr>
          <a:xfrm>
            <a:off x="1305859" y="4092167"/>
            <a:ext cx="1371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" pitchFamily="2" charset="0"/>
              </a:rPr>
              <a:t>Input Again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A6C882-1C8D-4A4F-AF22-54EA5A42EF3B}"/>
              </a:ext>
            </a:extLst>
          </p:cNvPr>
          <p:cNvSpPr/>
          <p:nvPr/>
        </p:nvSpPr>
        <p:spPr>
          <a:xfrm>
            <a:off x="5095450" y="5031983"/>
            <a:ext cx="2372140" cy="427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248295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245DF1B-FF2A-124A-B0D6-2D105E1E2053}"/>
              </a:ext>
            </a:extLst>
          </p:cNvPr>
          <p:cNvSpPr/>
          <p:nvPr/>
        </p:nvSpPr>
        <p:spPr>
          <a:xfrm>
            <a:off x="861392" y="5237925"/>
            <a:ext cx="6135756" cy="735493"/>
          </a:xfrm>
          <a:prstGeom prst="parallelogram">
            <a:avLst>
              <a:gd name="adj" fmla="val 15833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E623E3CB-3957-E347-9360-6131E08AC531}"/>
              </a:ext>
            </a:extLst>
          </p:cNvPr>
          <p:cNvSpPr/>
          <p:nvPr/>
        </p:nvSpPr>
        <p:spPr>
          <a:xfrm>
            <a:off x="861392" y="4542185"/>
            <a:ext cx="6135756" cy="735493"/>
          </a:xfrm>
          <a:prstGeom prst="parallelogram">
            <a:avLst>
              <a:gd name="adj" fmla="val 15833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E230713-1456-D146-B329-D3EAB98D9C44}"/>
              </a:ext>
            </a:extLst>
          </p:cNvPr>
          <p:cNvSpPr/>
          <p:nvPr/>
        </p:nvSpPr>
        <p:spPr>
          <a:xfrm>
            <a:off x="861392" y="3843133"/>
            <a:ext cx="6135756" cy="735493"/>
          </a:xfrm>
          <a:prstGeom prst="parallelogram">
            <a:avLst>
              <a:gd name="adj" fmla="val 15833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7084BCC-B02B-B54C-970E-0A75FF42D0D3}"/>
              </a:ext>
            </a:extLst>
          </p:cNvPr>
          <p:cNvSpPr/>
          <p:nvPr/>
        </p:nvSpPr>
        <p:spPr>
          <a:xfrm>
            <a:off x="861392" y="3150705"/>
            <a:ext cx="6135756" cy="735493"/>
          </a:xfrm>
          <a:prstGeom prst="parallelogram">
            <a:avLst>
              <a:gd name="adj" fmla="val 15833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53A84B4-E502-7044-A4E5-72D7DCDA0B05}"/>
              </a:ext>
            </a:extLst>
          </p:cNvPr>
          <p:cNvSpPr/>
          <p:nvPr/>
        </p:nvSpPr>
        <p:spPr>
          <a:xfrm>
            <a:off x="861392" y="2448341"/>
            <a:ext cx="6135756" cy="735493"/>
          </a:xfrm>
          <a:prstGeom prst="parallelogram">
            <a:avLst>
              <a:gd name="adj" fmla="val 15833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E4B54C32-E60E-FF49-92BC-D69331E277B7}"/>
              </a:ext>
            </a:extLst>
          </p:cNvPr>
          <p:cNvSpPr/>
          <p:nvPr/>
        </p:nvSpPr>
        <p:spPr>
          <a:xfrm>
            <a:off x="861392" y="1749288"/>
            <a:ext cx="6135756" cy="735493"/>
          </a:xfrm>
          <a:prstGeom prst="parallelogram">
            <a:avLst>
              <a:gd name="adj" fmla="val 15833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7C774-4783-C64A-9904-967A3DE2958A}"/>
              </a:ext>
            </a:extLst>
          </p:cNvPr>
          <p:cNvSpPr txBox="1"/>
          <p:nvPr/>
        </p:nvSpPr>
        <p:spPr>
          <a:xfrm>
            <a:off x="2014330" y="407217"/>
            <a:ext cx="442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" pitchFamily="2" charset="0"/>
              </a:rPr>
              <a:t>Classroom Monitor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40469D-C495-254B-AC63-7E63253BDECD}"/>
              </a:ext>
            </a:extLst>
          </p:cNvPr>
          <p:cNvSpPr txBox="1"/>
          <p:nvPr/>
        </p:nvSpPr>
        <p:spPr>
          <a:xfrm>
            <a:off x="7288696" y="5274364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F1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9FA4C1-4217-754A-A1B3-989EF797EEF7}"/>
              </a:ext>
            </a:extLst>
          </p:cNvPr>
          <p:cNvSpPr/>
          <p:nvPr/>
        </p:nvSpPr>
        <p:spPr>
          <a:xfrm>
            <a:off x="7271619" y="454218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" pitchFamily="2" charset="0"/>
              </a:rPr>
              <a:t>F2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3D3BD9-F530-6948-9CB7-20F80C59E0FC}"/>
              </a:ext>
            </a:extLst>
          </p:cNvPr>
          <p:cNvSpPr/>
          <p:nvPr/>
        </p:nvSpPr>
        <p:spPr>
          <a:xfrm>
            <a:off x="7271619" y="38415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" pitchFamily="2" charset="0"/>
              </a:rPr>
              <a:t>F3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47F17-D3F2-054F-A084-D65F4B086935}"/>
              </a:ext>
            </a:extLst>
          </p:cNvPr>
          <p:cNvSpPr/>
          <p:nvPr/>
        </p:nvSpPr>
        <p:spPr>
          <a:xfrm>
            <a:off x="7271619" y="310612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" pitchFamily="2" charset="0"/>
              </a:rPr>
              <a:t>F4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C1DA1-6E78-864D-8439-8FFFCD43B8F2}"/>
              </a:ext>
            </a:extLst>
          </p:cNvPr>
          <p:cNvSpPr/>
          <p:nvPr/>
        </p:nvSpPr>
        <p:spPr>
          <a:xfrm>
            <a:off x="7271619" y="237977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" pitchFamily="2" charset="0"/>
              </a:rPr>
              <a:t>F5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04336A-6640-DD47-9D5A-215B6B487182}"/>
              </a:ext>
            </a:extLst>
          </p:cNvPr>
          <p:cNvSpPr/>
          <p:nvPr/>
        </p:nvSpPr>
        <p:spPr>
          <a:xfrm>
            <a:off x="7288696" y="167349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" pitchFamily="2" charset="0"/>
              </a:rPr>
              <a:t>F6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956D82-C29B-0D46-B20D-0820F31CFCF1}"/>
              </a:ext>
            </a:extLst>
          </p:cNvPr>
          <p:cNvSpPr/>
          <p:nvPr/>
        </p:nvSpPr>
        <p:spPr>
          <a:xfrm>
            <a:off x="9499006" y="544833"/>
            <a:ext cx="1241880" cy="209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3A1D49-4B55-5243-951D-44B545197980}"/>
              </a:ext>
            </a:extLst>
          </p:cNvPr>
          <p:cNvSpPr/>
          <p:nvPr/>
        </p:nvSpPr>
        <p:spPr>
          <a:xfrm>
            <a:off x="10846904" y="538027"/>
            <a:ext cx="1241880" cy="209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31C1AC-87FE-9D46-A3AD-52F2ED2DA8A5}"/>
              </a:ext>
            </a:extLst>
          </p:cNvPr>
          <p:cNvSpPr/>
          <p:nvPr/>
        </p:nvSpPr>
        <p:spPr>
          <a:xfrm>
            <a:off x="8151108" y="544833"/>
            <a:ext cx="1241880" cy="209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E01EEE64-D4A0-D644-B0A4-F93F91183429}"/>
              </a:ext>
            </a:extLst>
          </p:cNvPr>
          <p:cNvSpPr/>
          <p:nvPr/>
        </p:nvSpPr>
        <p:spPr>
          <a:xfrm rot="10800000">
            <a:off x="9251762" y="595716"/>
            <a:ext cx="108000" cy="108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B3D276B0-68F0-5345-80B1-E122F8625B7E}"/>
              </a:ext>
            </a:extLst>
          </p:cNvPr>
          <p:cNvSpPr/>
          <p:nvPr/>
        </p:nvSpPr>
        <p:spPr>
          <a:xfrm rot="10800000">
            <a:off x="10625189" y="595716"/>
            <a:ext cx="108000" cy="108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9487F2EF-9E82-7242-BD83-0063FB134761}"/>
              </a:ext>
            </a:extLst>
          </p:cNvPr>
          <p:cNvSpPr/>
          <p:nvPr/>
        </p:nvSpPr>
        <p:spPr>
          <a:xfrm rot="10800000">
            <a:off x="11892175" y="588910"/>
            <a:ext cx="108000" cy="108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DB2330-B762-DA47-B06B-7BACD344CF83}"/>
              </a:ext>
            </a:extLst>
          </p:cNvPr>
          <p:cNvSpPr txBox="1"/>
          <p:nvPr/>
        </p:nvSpPr>
        <p:spPr>
          <a:xfrm>
            <a:off x="8151108" y="495826"/>
            <a:ext cx="1234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time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F9158-1E61-DB42-82AD-1662B534C5A7}"/>
              </a:ext>
            </a:extLst>
          </p:cNvPr>
          <p:cNvSpPr/>
          <p:nvPr/>
        </p:nvSpPr>
        <p:spPr>
          <a:xfrm>
            <a:off x="9465780" y="495825"/>
            <a:ext cx="7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teacher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D80EA0-7D18-C643-A43A-E55433B9000A}"/>
              </a:ext>
            </a:extLst>
          </p:cNvPr>
          <p:cNvSpPr/>
          <p:nvPr/>
        </p:nvSpPr>
        <p:spPr>
          <a:xfrm>
            <a:off x="10805590" y="511213"/>
            <a:ext cx="518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" pitchFamily="2" charset="0"/>
              </a:rPr>
              <a:t>Class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F72EAE-AF46-0F4E-8D8D-30B0A93CA6E7}"/>
              </a:ext>
            </a:extLst>
          </p:cNvPr>
          <p:cNvSpPr/>
          <p:nvPr/>
        </p:nvSpPr>
        <p:spPr>
          <a:xfrm>
            <a:off x="10846904" y="747793"/>
            <a:ext cx="1241880" cy="173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B9F25-BE01-8840-A4AB-C3759BD1524D}"/>
              </a:ext>
            </a:extLst>
          </p:cNvPr>
          <p:cNvSpPr txBox="1"/>
          <p:nvPr/>
        </p:nvSpPr>
        <p:spPr>
          <a:xfrm>
            <a:off x="10805590" y="760245"/>
            <a:ext cx="2958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IB CS HL</a:t>
            </a:r>
          </a:p>
          <a:p>
            <a:r>
              <a:rPr lang="en-US" sz="1200" dirty="0">
                <a:latin typeface="Times" pitchFamily="2" charset="0"/>
              </a:rPr>
              <a:t>IB CS SL</a:t>
            </a:r>
          </a:p>
          <a:p>
            <a:r>
              <a:rPr lang="en-US" sz="1200" dirty="0">
                <a:latin typeface="Times" pitchFamily="2" charset="0"/>
              </a:rPr>
              <a:t>IB Further math</a:t>
            </a:r>
          </a:p>
          <a:p>
            <a:r>
              <a:rPr lang="en-US" sz="1200" dirty="0">
                <a:latin typeface="Times" pitchFamily="2" charset="0"/>
              </a:rPr>
              <a:t>IB Math  HL</a:t>
            </a:r>
          </a:p>
          <a:p>
            <a:r>
              <a:rPr lang="en-US" sz="1200" dirty="0">
                <a:latin typeface="Times" pitchFamily="2" charset="0"/>
              </a:rPr>
              <a:t>IB Math SL</a:t>
            </a:r>
          </a:p>
        </p:txBody>
      </p:sp>
    </p:spTree>
    <p:extLst>
      <p:ext uri="{BB962C8B-B14F-4D97-AF65-F5344CB8AC3E}">
        <p14:creationId xmlns:p14="http://schemas.microsoft.com/office/powerpoint/2010/main" val="225985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967F-4848-1043-A639-5C2932B8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12B8-997C-0542-9673-A7315942D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51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Xiong Dawei</dc:creator>
  <cp:lastModifiedBy>Xiong Dawei</cp:lastModifiedBy>
  <cp:revision>11</cp:revision>
  <dcterms:created xsi:type="dcterms:W3CDTF">2019-03-11T06:57:20Z</dcterms:created>
  <dcterms:modified xsi:type="dcterms:W3CDTF">2019-03-12T08:03:28Z</dcterms:modified>
</cp:coreProperties>
</file>