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49694A-B309-4F4B-A2BB-3ED660020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394807-20DE-4384-BAF0-B1C266203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8464C5-600C-4151-B5D3-3559E88B7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28D2-B577-4DFA-B4FD-949BEF4753C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026F58-D969-48CA-9B8B-58AE9A0EE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261F9A-184C-4954-BAD8-1FAC394F1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3303-017D-44C5-8789-6A06C248E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5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2393B-C4C4-47A2-8234-879C879FF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3BB3CF-0D37-4BBB-B145-8186BD305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059BD1-8544-41A4-8F6A-930159048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28D2-B577-4DFA-B4FD-949BEF4753C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FAA8C9-C47B-48C4-BC70-0753BA84B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2B06BF-796D-4FE8-944E-69876F367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3303-017D-44C5-8789-6A06C248E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0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2F22DE-432B-4E87-885D-92D31E0313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686227-46B6-45A6-8FBE-3D62F0B3F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888609-DA65-46D8-ADC9-F6F84FD1F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28D2-B577-4DFA-B4FD-949BEF4753C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2172E1-B6CE-451C-9ECD-0058AE5D0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511600-4A3D-4C7A-9529-93E94A045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3303-017D-44C5-8789-6A06C248E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4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460F6-1CD8-47C5-B9E2-B1DE28BD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330F56-7F0B-4E92-83AB-6B3A4567F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6E4AC2-F3C3-4917-B7F3-480342087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28D2-B577-4DFA-B4FD-949BEF4753C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5F7369-7F1B-458E-AE36-0F11FC937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0D7C04-D8FD-4D6C-8DDE-2DDBF2650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3303-017D-44C5-8789-6A06C248E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46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AA1DEE-FF29-4245-989A-659A9FA04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9B8CEB-4745-4780-B6F6-54FB8B31D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C80DB4-732B-437D-99CB-243F76381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28D2-B577-4DFA-B4FD-949BEF4753C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434A4B-A294-4981-AAE9-35E753BE7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7CF8C8-20CC-4611-B909-0BD83369F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3303-017D-44C5-8789-6A06C248E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2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D26359-98A4-4048-B4E6-9592F2811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0673C4-83C9-4FCF-8BF4-C85C3B0FE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B7F418-B8AE-4938-B04F-82FC5CE75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5EDF10-B28D-4937-AC95-9182DC17F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28D2-B577-4DFA-B4FD-949BEF4753C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70B501-BE4B-48E3-B862-72BDBE9A0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4EA48C-A41F-4D6F-8FEF-5F10678A0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3303-017D-44C5-8789-6A06C248E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22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E67F98-D3CA-484E-AD10-6CC1B5CAF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16F441-418D-4C34-B5B7-F624B83D9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FFAF56-CF72-4C45-A590-A68D73889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3F84D5-C920-4682-887F-855ABBAF5A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3742C1-02AD-4290-A1E1-CCE9B73628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954F9CD-F231-45A6-801A-B3E01E37D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28D2-B577-4DFA-B4FD-949BEF4753C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60F72B2-0B6C-41A6-9CF2-F8E5EDC1F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189A5E9-641B-4DF4-A9DD-FC4B7BDE6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3303-017D-44C5-8789-6A06C248E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1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4D7E1-6714-44A4-B365-6C8BE1C15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F8BD34-72E6-4D77-93E4-367D1A907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28D2-B577-4DFA-B4FD-949BEF4753C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1108C7-4767-4265-8D45-C27716C87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292D5F-43B3-47CC-A2FE-FB3E0CC13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3303-017D-44C5-8789-6A06C248E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67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9DB4A8-A418-4802-A9BE-D9CEFEA26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28D2-B577-4DFA-B4FD-949BEF4753C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6CA17A-6679-4147-AAAB-3B99E98B0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B50219-1AA4-4507-B499-ADDE05EAE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3303-017D-44C5-8789-6A06C248E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88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F5E3C-C189-4123-B3FA-3EAA55850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E06F0C-D1E2-4773-AAFC-99DBEA10C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6D1941-B7B7-4459-8BD7-61FF20611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14B8B9-0D10-4880-8797-106AF28AD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28D2-B577-4DFA-B4FD-949BEF4753C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9B7848-A838-46AA-8A26-4685714E4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9D81DE-E45F-40F9-96EE-28656A12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3303-017D-44C5-8789-6A06C248E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19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85F640-1B43-4F78-AA96-A81100A18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E7B5E5-DC52-4368-B8C8-1623E6E462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B17EF0-14EF-43C4-99EC-9D12B72A2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1B8650-D37E-4316-A3F4-68D3C6A36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28D2-B577-4DFA-B4FD-949BEF4753C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67A2DF-AE8E-44F4-89E3-E7172B97E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BE0C20-3A3A-4584-A4C6-5FEFC24D7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3303-017D-44C5-8789-6A06C248E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1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EE90986-C07A-4F69-A70F-31E8BC3ED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401E49-A351-4C76-B212-D3955920F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6C728D-0F22-44D6-A2D3-82EC15884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728D2-B577-4DFA-B4FD-949BEF4753C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A759EF-909A-4E60-8669-C4FB6FBCA1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AC2FEE-A354-4A75-8535-9B814A7CD0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A3303-017D-44C5-8789-6A06C248E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50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735A7B6-D78D-48C0-95E9-C47C910A0316}"/>
              </a:ext>
            </a:extLst>
          </p:cNvPr>
          <p:cNvSpPr/>
          <p:nvPr/>
        </p:nvSpPr>
        <p:spPr>
          <a:xfrm>
            <a:off x="1239610" y="2033838"/>
            <a:ext cx="1941922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RF: Readout </a:t>
            </a:r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A8E28D7-7A90-494D-BD6B-C815C3AC4992}"/>
              </a:ext>
            </a:extLst>
          </p:cNvPr>
          <p:cNvSpPr/>
          <p:nvPr/>
        </p:nvSpPr>
        <p:spPr>
          <a:xfrm>
            <a:off x="1256121" y="901442"/>
            <a:ext cx="1941922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RF: </a:t>
            </a:r>
            <a:r>
              <a:rPr lang="en-US" altLang="zh-CN" dirty="0" smtClean="0"/>
              <a:t>Drive2 </a:t>
            </a:r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1AC2988-0EB9-47AD-A0D5-6B9600C8562C}"/>
              </a:ext>
            </a:extLst>
          </p:cNvPr>
          <p:cNvSpPr/>
          <p:nvPr/>
        </p:nvSpPr>
        <p:spPr>
          <a:xfrm>
            <a:off x="1239610" y="278099"/>
            <a:ext cx="1941922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RF: </a:t>
            </a:r>
            <a:r>
              <a:rPr lang="en-US" altLang="zh-CN" dirty="0" smtClean="0"/>
              <a:t>Drive1 </a:t>
            </a:r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5FB5921-4297-4CD1-AE64-B6DE2E132936}"/>
              </a:ext>
            </a:extLst>
          </p:cNvPr>
          <p:cNvSpPr/>
          <p:nvPr/>
        </p:nvSpPr>
        <p:spPr>
          <a:xfrm>
            <a:off x="1256121" y="3236932"/>
            <a:ext cx="1941922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RF: LO </a:t>
            </a:r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68A7D23-BEAA-4AC7-B770-C210270D35DA}"/>
              </a:ext>
            </a:extLst>
          </p:cNvPr>
          <p:cNvSpPr/>
          <p:nvPr/>
        </p:nvSpPr>
        <p:spPr>
          <a:xfrm>
            <a:off x="5167461" y="794210"/>
            <a:ext cx="1599414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Directional Coupler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4BD9DA7-99A8-460C-9916-7C6027ADCD3D}"/>
              </a:ext>
            </a:extLst>
          </p:cNvPr>
          <p:cNvSpPr/>
          <p:nvPr/>
        </p:nvSpPr>
        <p:spPr>
          <a:xfrm>
            <a:off x="5330860" y="1925427"/>
            <a:ext cx="1272619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Splitter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ADAB27E-43F8-40AC-90AE-ADFDBA664E62}"/>
              </a:ext>
            </a:extLst>
          </p:cNvPr>
          <p:cNvSpPr/>
          <p:nvPr/>
        </p:nvSpPr>
        <p:spPr>
          <a:xfrm>
            <a:off x="3796642" y="3123811"/>
            <a:ext cx="1272619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Splitter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FCF0971-EDB4-4AB9-8E48-A378D52498BE}"/>
              </a:ext>
            </a:extLst>
          </p:cNvPr>
          <p:cNvSpPr/>
          <p:nvPr/>
        </p:nvSpPr>
        <p:spPr>
          <a:xfrm>
            <a:off x="8396143" y="794209"/>
            <a:ext cx="1599414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Directional Coupler</a:t>
            </a:r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840DC56A-3A49-4A3D-BF1A-16F55BEE2BE1}"/>
              </a:ext>
            </a:extLst>
          </p:cNvPr>
          <p:cNvCxnSpPr>
            <a:stCxn id="4" idx="3"/>
            <a:endCxn id="12" idx="1"/>
          </p:cNvCxnSpPr>
          <p:nvPr/>
        </p:nvCxnSpPr>
        <p:spPr>
          <a:xfrm>
            <a:off x="3181532" y="2297789"/>
            <a:ext cx="2149328" cy="47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F14600D3-514C-41CB-9DA3-190CBDF587DF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rot="16200000" flipV="1">
            <a:off x="5778633" y="1736890"/>
            <a:ext cx="377072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25D3285A-0F86-4850-8549-D6EBC73357FF}"/>
              </a:ext>
            </a:extLst>
          </p:cNvPr>
          <p:cNvCxnSpPr>
            <a:cxnSpLocks/>
            <a:stCxn id="12" idx="2"/>
            <a:endCxn id="23" idx="0"/>
          </p:cNvCxnSpPr>
          <p:nvPr/>
        </p:nvCxnSpPr>
        <p:spPr>
          <a:xfrm rot="5400000">
            <a:off x="5304938" y="3341802"/>
            <a:ext cx="1324463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0ED6626F-992F-4FA5-A785-110956E44A7D}"/>
              </a:ext>
            </a:extLst>
          </p:cNvPr>
          <p:cNvSpPr/>
          <p:nvPr/>
        </p:nvSpPr>
        <p:spPr>
          <a:xfrm>
            <a:off x="5525679" y="4004035"/>
            <a:ext cx="882977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Mixer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3790494-E55B-4755-8784-6959BC911FF2}"/>
              </a:ext>
            </a:extLst>
          </p:cNvPr>
          <p:cNvSpPr/>
          <p:nvPr/>
        </p:nvSpPr>
        <p:spPr>
          <a:xfrm>
            <a:off x="10305855" y="1708608"/>
            <a:ext cx="1008669" cy="3440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Fridge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2D4337E-F0A0-407C-8802-9262F1D7418D}"/>
              </a:ext>
            </a:extLst>
          </p:cNvPr>
          <p:cNvSpPr/>
          <p:nvPr/>
        </p:nvSpPr>
        <p:spPr>
          <a:xfrm>
            <a:off x="1246694" y="5581849"/>
            <a:ext cx="2275787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Alazar</a:t>
            </a:r>
            <a:r>
              <a:rPr lang="en-US" dirty="0"/>
              <a:t> CHA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993BF0D-4FDE-4B2C-9A1C-35D29A0204AC}"/>
              </a:ext>
            </a:extLst>
          </p:cNvPr>
          <p:cNvSpPr/>
          <p:nvPr/>
        </p:nvSpPr>
        <p:spPr>
          <a:xfrm>
            <a:off x="1246694" y="4933754"/>
            <a:ext cx="2275787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Alazar</a:t>
            </a:r>
            <a:r>
              <a:rPr lang="en-US" dirty="0"/>
              <a:t> CH</a:t>
            </a:r>
            <a:r>
              <a:rPr lang="en-US" altLang="zh-CN" dirty="0"/>
              <a:t>B(reference)</a:t>
            </a:r>
            <a:endParaRPr lang="en-US" dirty="0"/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E253268B-1383-45B4-AEF7-9875A4B32420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3198043" y="3500883"/>
            <a:ext cx="59859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90C4791A-FC9B-4D55-BF62-B4203FB8523E}"/>
              </a:ext>
            </a:extLst>
          </p:cNvPr>
          <p:cNvCxnSpPr>
            <a:cxnSpLocks/>
            <a:stCxn id="13" idx="2"/>
            <a:endCxn id="23" idx="2"/>
          </p:cNvCxnSpPr>
          <p:nvPr/>
        </p:nvCxnSpPr>
        <p:spPr>
          <a:xfrm rot="16200000" flipH="1">
            <a:off x="4759948" y="3550960"/>
            <a:ext cx="880224" cy="1534216"/>
          </a:xfrm>
          <a:prstGeom prst="bentConnector3">
            <a:avLst>
              <a:gd name="adj1" fmla="val 1259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BE763614-28D4-46D2-BB09-59A3F09BBCFC}"/>
              </a:ext>
            </a:extLst>
          </p:cNvPr>
          <p:cNvCxnSpPr>
            <a:stCxn id="23" idx="3"/>
            <a:endCxn id="28" idx="3"/>
          </p:cNvCxnSpPr>
          <p:nvPr/>
        </p:nvCxnSpPr>
        <p:spPr>
          <a:xfrm flipH="1">
            <a:off x="3522481" y="4381108"/>
            <a:ext cx="2886175" cy="816597"/>
          </a:xfrm>
          <a:prstGeom prst="bentConnector3">
            <a:avLst>
              <a:gd name="adj1" fmla="val -79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04532B9E-5A16-4143-B1C1-A41B58891F6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3198043" y="1165393"/>
            <a:ext cx="1969418" cy="58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5A0C89C0-1273-465B-9F6A-9743DA4F3E98}"/>
              </a:ext>
            </a:extLst>
          </p:cNvPr>
          <p:cNvCxnSpPr>
            <a:stCxn id="11" idx="3"/>
            <a:endCxn id="14" idx="1"/>
          </p:cNvCxnSpPr>
          <p:nvPr/>
        </p:nvCxnSpPr>
        <p:spPr>
          <a:xfrm flipV="1">
            <a:off x="6766875" y="1171282"/>
            <a:ext cx="162926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C316A665-87F1-479B-B6C3-8AB0C2741EF5}"/>
              </a:ext>
            </a:extLst>
          </p:cNvPr>
          <p:cNvCxnSpPr>
            <a:stCxn id="7" idx="3"/>
            <a:endCxn id="14" idx="0"/>
          </p:cNvCxnSpPr>
          <p:nvPr/>
        </p:nvCxnSpPr>
        <p:spPr>
          <a:xfrm>
            <a:off x="3181532" y="542050"/>
            <a:ext cx="6014318" cy="2521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89634649-EDD0-4D0B-8833-4149BDBD9B65}"/>
              </a:ext>
            </a:extLst>
          </p:cNvPr>
          <p:cNvCxnSpPr>
            <a:cxnSpLocks/>
            <a:stCxn id="14" idx="3"/>
            <a:endCxn id="25" idx="0"/>
          </p:cNvCxnSpPr>
          <p:nvPr/>
        </p:nvCxnSpPr>
        <p:spPr>
          <a:xfrm>
            <a:off x="9995557" y="1171282"/>
            <a:ext cx="814633" cy="5373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10522F41-8830-4C96-B348-B0A3EC5BCBBF}"/>
              </a:ext>
            </a:extLst>
          </p:cNvPr>
          <p:cNvSpPr/>
          <p:nvPr/>
        </p:nvSpPr>
        <p:spPr>
          <a:xfrm>
            <a:off x="8754361" y="5431019"/>
            <a:ext cx="882977" cy="829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Mixer</a:t>
            </a:r>
          </a:p>
        </p:txBody>
      </p: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3A73AB25-5BB5-4D73-BD93-C7AD84BD74F6}"/>
              </a:ext>
            </a:extLst>
          </p:cNvPr>
          <p:cNvCxnSpPr>
            <a:stCxn id="13" idx="0"/>
            <a:endCxn id="55" idx="0"/>
          </p:cNvCxnSpPr>
          <p:nvPr/>
        </p:nvCxnSpPr>
        <p:spPr>
          <a:xfrm rot="16200000" flipH="1">
            <a:off x="5660797" y="1895966"/>
            <a:ext cx="2307208" cy="4762898"/>
          </a:xfrm>
          <a:prstGeom prst="bentConnector3">
            <a:avLst>
              <a:gd name="adj1" fmla="val -99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17973DD9-07F2-42BF-8E92-05F3435F8F0F}"/>
              </a:ext>
            </a:extLst>
          </p:cNvPr>
          <p:cNvCxnSpPr>
            <a:stCxn id="25" idx="2"/>
            <a:endCxn id="55" idx="2"/>
          </p:cNvCxnSpPr>
          <p:nvPr/>
        </p:nvCxnSpPr>
        <p:spPr>
          <a:xfrm rot="5400000">
            <a:off x="9447427" y="4897815"/>
            <a:ext cx="1111187" cy="1614340"/>
          </a:xfrm>
          <a:prstGeom prst="bentConnector3">
            <a:avLst>
              <a:gd name="adj1" fmla="val 1205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1D269BAA-17D7-49E0-9A44-322742499511}"/>
              </a:ext>
            </a:extLst>
          </p:cNvPr>
          <p:cNvCxnSpPr>
            <a:stCxn id="55" idx="1"/>
            <a:endCxn id="27" idx="3"/>
          </p:cNvCxnSpPr>
          <p:nvPr/>
        </p:nvCxnSpPr>
        <p:spPr>
          <a:xfrm rot="10800000" flipV="1">
            <a:off x="3522481" y="5845798"/>
            <a:ext cx="523188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142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26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等线</vt:lpstr>
      <vt:lpstr>等线 Light</vt:lpstr>
      <vt:lpstr>Office 主题​​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Xiong Haonan</dc:creator>
  <cp:lastModifiedBy>Administrator</cp:lastModifiedBy>
  <cp:revision>3</cp:revision>
  <dcterms:created xsi:type="dcterms:W3CDTF">2020-01-16T14:59:28Z</dcterms:created>
  <dcterms:modified xsi:type="dcterms:W3CDTF">2020-01-16T15:25:38Z</dcterms:modified>
</cp:coreProperties>
</file>