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9694A-B309-4F4B-A2BB-3ED660020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94807-20DE-4384-BAF0-B1C26620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464C5-600C-4151-B5D3-3559E88B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26F58-D969-48CA-9B8B-58AE9A0E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61F9A-184C-4954-BAD8-1FAC394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393B-C4C4-47A2-8234-879C879F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BB3CF-0D37-4BBB-B145-8186BD30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59BD1-8544-41A4-8F6A-93015904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AA8C9-C47B-48C4-BC70-0753BA84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B06BF-796D-4FE8-944E-69876F36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F22DE-432B-4E87-885D-92D31E031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86227-46B6-45A6-8FBE-3D62F0B3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88609-DA65-46D8-ADC9-F6F84FD1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172E1-B6CE-451C-9ECD-0058AE5D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11600-4A3D-4C7A-9529-93E94A0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460F6-1CD8-47C5-B9E2-B1DE28B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30F56-7F0B-4E92-83AB-6B3A4567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E4AC2-F3C3-4917-B7F3-48034208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F7369-7F1B-458E-AE36-0F11FC93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7C04-D8FD-4D6C-8DDE-2DDBF265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1DEE-FF29-4245-989A-659A9FA0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B8CEB-4745-4780-B6F6-54FB8B31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80DB4-732B-437D-99CB-243F763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34A4B-A294-4981-AAE9-35E753B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F8C8-20CC-4611-B909-0BD83369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26359-98A4-4048-B4E6-9592F281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673C4-83C9-4FCF-8BF4-C85C3B0F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7F418-B8AE-4938-B04F-82FC5CE75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EDF10-B28D-4937-AC95-9182DC17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0B501-BE4B-48E3-B862-72BDBE9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EA48C-A41F-4D6F-8FEF-5F10678A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7F98-D3CA-484E-AD10-6CC1B5CA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6F441-418D-4C34-B5B7-F624B83D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FAF56-CF72-4C45-A590-A68D7388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F84D5-C920-4682-887F-855ABBAF5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3742C1-02AD-4290-A1E1-CCE9B736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54F9CD-F231-45A6-801A-B3E01E3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0F72B2-0B6C-41A6-9CF2-F8E5EDC1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9A5E9-641B-4DF4-A9DD-FC4B7BDE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D7E1-6714-44A4-B365-6C8BE1C1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8BD34-72E6-4D77-93E4-367D1A90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1108C7-4767-4265-8D45-C27716C8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92D5F-43B3-47CC-A2FE-FB3E0CC1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DB4A8-A418-4802-A9BE-D9CEFEA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CA17A-6679-4147-AAAB-3B99E98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B50219-1AA4-4507-B499-ADDE05E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8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5E3C-C189-4123-B3FA-3EAA5585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06F0C-D1E2-4773-AAFC-99DBEA10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D1941-B7B7-4459-8BD7-61FF20611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4B8B9-0D10-4880-8797-106AF28A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B7848-A838-46AA-8A26-4685714E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D81DE-E45F-40F9-96EE-28656A12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F640-1B43-4F78-AA96-A81100A1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B5E5-DC52-4368-B8C8-1623E6E4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17EF0-14EF-43C4-99EC-9D12B72A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B8650-D37E-4316-A3F4-68D3C6A3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7A2DF-AE8E-44F4-89E3-E7172B97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E0C20-3A3A-4584-A4C6-5FEFC24D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E90986-C07A-4F69-A70F-31E8BC3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01E49-A351-4C76-B212-D3955920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C728D-0F22-44D6-A2D3-82EC1588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759EF-909A-4E60-8669-C4FB6FBCA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C2FEE-A354-4A75-8535-9B814A7C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35A7B6-D78D-48C0-95E9-C47C910A0316}"/>
              </a:ext>
            </a:extLst>
          </p:cNvPr>
          <p:cNvSpPr/>
          <p:nvPr/>
        </p:nvSpPr>
        <p:spPr>
          <a:xfrm>
            <a:off x="1239610" y="2033838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Readout 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8E28D7-7A90-494D-BD6B-C815C3AC4992}"/>
              </a:ext>
            </a:extLst>
          </p:cNvPr>
          <p:cNvSpPr/>
          <p:nvPr/>
        </p:nvSpPr>
        <p:spPr>
          <a:xfrm>
            <a:off x="1256121" y="481952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Drive1 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AC2988-0EB9-47AD-A0D5-6B9600C8562C}"/>
              </a:ext>
            </a:extLst>
          </p:cNvPr>
          <p:cNvSpPr/>
          <p:nvPr/>
        </p:nvSpPr>
        <p:spPr>
          <a:xfrm>
            <a:off x="1256121" y="1257301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Drive2 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FB5921-4297-4CD1-AE64-B6DE2E132936}"/>
              </a:ext>
            </a:extLst>
          </p:cNvPr>
          <p:cNvSpPr/>
          <p:nvPr/>
        </p:nvSpPr>
        <p:spPr>
          <a:xfrm>
            <a:off x="1256121" y="3236932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LO 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8A7D23-BEAA-4AC7-B770-C210270D35DA}"/>
              </a:ext>
            </a:extLst>
          </p:cNvPr>
          <p:cNvSpPr/>
          <p:nvPr/>
        </p:nvSpPr>
        <p:spPr>
          <a:xfrm>
            <a:off x="5167461" y="374720"/>
            <a:ext cx="1599414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Directional Coupler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BD9DA7-99A8-460C-9916-7C6027ADCD3D}"/>
              </a:ext>
            </a:extLst>
          </p:cNvPr>
          <p:cNvSpPr/>
          <p:nvPr/>
        </p:nvSpPr>
        <p:spPr>
          <a:xfrm>
            <a:off x="5330860" y="1925427"/>
            <a:ext cx="1272619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DAB27E-43F8-40AC-90AE-ADFDBA664E62}"/>
              </a:ext>
            </a:extLst>
          </p:cNvPr>
          <p:cNvSpPr/>
          <p:nvPr/>
        </p:nvSpPr>
        <p:spPr>
          <a:xfrm>
            <a:off x="3796642" y="3123811"/>
            <a:ext cx="1272619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CF0971-EDB4-4AB9-8E48-A378D52498BE}"/>
              </a:ext>
            </a:extLst>
          </p:cNvPr>
          <p:cNvSpPr/>
          <p:nvPr/>
        </p:nvSpPr>
        <p:spPr>
          <a:xfrm>
            <a:off x="8396143" y="374719"/>
            <a:ext cx="1599414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Directional Coupler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40DC56A-3A49-4A3D-BF1A-16F55BEE2BE1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181532" y="2297789"/>
            <a:ext cx="2149328" cy="4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14600D3-514C-41CB-9DA3-190CBDF587D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16200000" flipV="1">
            <a:off x="5568888" y="1527145"/>
            <a:ext cx="79656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5D3285A-0F86-4850-8549-D6EBC73357FF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5400000">
            <a:off x="5304938" y="3341802"/>
            <a:ext cx="132446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D6626F-992F-4FA5-A785-110956E44A7D}"/>
              </a:ext>
            </a:extLst>
          </p:cNvPr>
          <p:cNvSpPr/>
          <p:nvPr/>
        </p:nvSpPr>
        <p:spPr>
          <a:xfrm>
            <a:off x="5525679" y="4004035"/>
            <a:ext cx="882977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Mixer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790494-E55B-4755-8784-6959BC911FF2}"/>
              </a:ext>
            </a:extLst>
          </p:cNvPr>
          <p:cNvSpPr/>
          <p:nvPr/>
        </p:nvSpPr>
        <p:spPr>
          <a:xfrm>
            <a:off x="10305855" y="1708608"/>
            <a:ext cx="1008669" cy="344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Fridge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D4337E-F0A0-407C-8802-9262F1D7418D}"/>
              </a:ext>
            </a:extLst>
          </p:cNvPr>
          <p:cNvSpPr/>
          <p:nvPr/>
        </p:nvSpPr>
        <p:spPr>
          <a:xfrm>
            <a:off x="1246694" y="5581849"/>
            <a:ext cx="227578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Alazar</a:t>
            </a:r>
            <a:r>
              <a:rPr lang="en-US" dirty="0"/>
              <a:t> CHA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93BF0D-4FDE-4B2C-9A1C-35D29A0204AC}"/>
              </a:ext>
            </a:extLst>
          </p:cNvPr>
          <p:cNvSpPr/>
          <p:nvPr/>
        </p:nvSpPr>
        <p:spPr>
          <a:xfrm>
            <a:off x="1246694" y="4933754"/>
            <a:ext cx="227578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Alazar</a:t>
            </a:r>
            <a:r>
              <a:rPr lang="en-US" dirty="0"/>
              <a:t> CH</a:t>
            </a:r>
            <a:r>
              <a:rPr lang="en-US" altLang="zh-CN" dirty="0"/>
              <a:t>B(reference)</a:t>
            </a:r>
            <a:endParaRPr 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53268B-1383-45B4-AEF7-9875A4B3242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198043" y="3500883"/>
            <a:ext cx="5985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0C4791A-FC9B-4D55-BF62-B4203FB8523E}"/>
              </a:ext>
            </a:extLst>
          </p:cNvPr>
          <p:cNvCxnSpPr>
            <a:cxnSpLocks/>
            <a:stCxn id="13" idx="2"/>
            <a:endCxn id="23" idx="2"/>
          </p:cNvCxnSpPr>
          <p:nvPr/>
        </p:nvCxnSpPr>
        <p:spPr>
          <a:xfrm rot="16200000" flipH="1">
            <a:off x="4759948" y="3550960"/>
            <a:ext cx="880224" cy="1534216"/>
          </a:xfrm>
          <a:prstGeom prst="bentConnector3">
            <a:avLst>
              <a:gd name="adj1" fmla="val 12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763614-28D4-46D2-BB09-59A3F09BBCFC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3522481" y="4381108"/>
            <a:ext cx="2886175" cy="816597"/>
          </a:xfrm>
          <a:prstGeom prst="bentConnector3">
            <a:avLst>
              <a:gd name="adj1" fmla="val -7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4532B9E-5A16-4143-B1C1-A41B58891F6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198043" y="745903"/>
            <a:ext cx="1969418" cy="5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A0C89C0-1273-465B-9F6A-9743DA4F3E9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6766875" y="751792"/>
            <a:ext cx="16292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316A665-87F1-479B-B6C3-8AB0C2741EF5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3198043" y="1128864"/>
            <a:ext cx="5997807" cy="392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9634649-EDD0-4D0B-8833-4149BDBD9B65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>
            <a:off x="9995557" y="751792"/>
            <a:ext cx="814633" cy="956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0522F41-8830-4C96-B348-B0A3EC5BCBBF}"/>
              </a:ext>
            </a:extLst>
          </p:cNvPr>
          <p:cNvSpPr/>
          <p:nvPr/>
        </p:nvSpPr>
        <p:spPr>
          <a:xfrm>
            <a:off x="8754361" y="5431019"/>
            <a:ext cx="882977" cy="82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Mixer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A73AB25-5BB5-4D73-BD93-C7AD84BD74F6}"/>
              </a:ext>
            </a:extLst>
          </p:cNvPr>
          <p:cNvCxnSpPr>
            <a:stCxn id="13" idx="0"/>
            <a:endCxn id="55" idx="0"/>
          </p:cNvCxnSpPr>
          <p:nvPr/>
        </p:nvCxnSpPr>
        <p:spPr>
          <a:xfrm rot="16200000" flipH="1">
            <a:off x="5660797" y="1895966"/>
            <a:ext cx="2307208" cy="4762898"/>
          </a:xfrm>
          <a:prstGeom prst="bentConnector3">
            <a:avLst>
              <a:gd name="adj1" fmla="val -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7973DD9-07F2-42BF-8E92-05F3435F8F0F}"/>
              </a:ext>
            </a:extLst>
          </p:cNvPr>
          <p:cNvCxnSpPr>
            <a:stCxn id="25" idx="2"/>
            <a:endCxn id="55" idx="2"/>
          </p:cNvCxnSpPr>
          <p:nvPr/>
        </p:nvCxnSpPr>
        <p:spPr>
          <a:xfrm rot="5400000">
            <a:off x="9447427" y="4897815"/>
            <a:ext cx="1111187" cy="1614340"/>
          </a:xfrm>
          <a:prstGeom prst="bentConnector3">
            <a:avLst>
              <a:gd name="adj1" fmla="val 12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D269BAA-17D7-49E0-9A44-322742499511}"/>
              </a:ext>
            </a:extLst>
          </p:cNvPr>
          <p:cNvCxnSpPr>
            <a:stCxn id="55" idx="1"/>
            <a:endCxn id="27" idx="3"/>
          </p:cNvCxnSpPr>
          <p:nvPr/>
        </p:nvCxnSpPr>
        <p:spPr>
          <a:xfrm rot="10800000" flipV="1">
            <a:off x="3522481" y="5845798"/>
            <a:ext cx="52318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Haonan</dc:creator>
  <cp:lastModifiedBy>Xiong Haonan</cp:lastModifiedBy>
  <cp:revision>2</cp:revision>
  <dcterms:created xsi:type="dcterms:W3CDTF">2020-01-16T14:59:28Z</dcterms:created>
  <dcterms:modified xsi:type="dcterms:W3CDTF">2020-01-16T15:10:32Z</dcterms:modified>
</cp:coreProperties>
</file>