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52D0-C71C-4C98-895D-284B52A0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6EABE-086F-41FF-B45D-98170D4C3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E936-BFC4-494F-A442-BBB1EE2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74FB-1F8E-4929-9CE3-E92D4B0F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CA8B-9340-49DC-96AD-87748B9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CEBA-2F7B-40D0-AD9D-C0A09C19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B5D2C-7DB0-4146-A129-1EFEDDE3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B2CE-A1A3-4AD7-A9D5-496DF601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DA4C-BD06-49CE-91D9-C2B2326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F82E-E0ED-44E4-ABC7-6A03548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F4194-E3AE-4C00-8DD9-086C8FDF1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049-3947-41E3-852D-C5710648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8C94-7854-48C2-85C5-1D55A7E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0CAD-2F03-4C7A-AA7F-F92700E6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CD5C-6F13-4DF4-BFDB-E92FCDBD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F2AC-B2D6-4E3B-9145-F09CAA9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FB0F-65EF-44C2-8A7D-BF6772CF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A137-2ADA-473F-9B9C-4BA97883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6984-CD02-45C8-9028-48A2A41E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AE64-22C8-44A1-9210-8C2B7231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467-1CC2-4B03-A4C0-6C0DABB1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3DAE-5C4B-48D2-B26C-3157972B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9A30-1940-46A7-9E42-B5EDFCBB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D853-33B8-4CF8-8BFF-3125DF6B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2CBF-8A7C-44B0-B6AC-517D2FF5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DA17-9747-45F5-917C-D704899A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2D16-51BA-4511-B8A8-87EA66B0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1D8A-AA35-45F7-AC82-74ACE762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43C7-0CE6-481D-98D3-2397BA0B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9E86-2231-48C0-8E0C-7BBED7C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600E-176D-499F-8A82-3DEA7C93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5212-5FF6-40A4-9CF5-3D4BF8E5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5753-E9DC-4C5F-8BB4-5249D47D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31D5-5239-444E-958D-76853BF9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91090-5BB4-4B19-9FC6-5723EDC7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55BBC-24CB-4BAE-98A8-C7860A843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DD689-06BB-4027-821D-A6DFC142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CB71E-67D0-4ED2-8077-A189030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EF677-4EAA-4987-B388-99D6C9F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CF01-BCDB-442C-805B-FD85B3A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716EF-842D-41CD-B1FF-E5B42CA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DD67-9433-4293-9A86-9D6FA1CF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6EFD5-C868-42BE-BB4E-BC7B7F3A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DEA4D-3014-4047-AFA8-9385B45A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BF647-2401-4630-BB58-F8FB43F2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4209-69D8-4371-9666-2F325FC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91F8-7791-48B1-A5FB-912DF4DD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6B85-10DF-4C69-8195-8494A99E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7D5F3-FB26-4F8E-B7F5-C9D42749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8AF5-ACFE-452D-B900-F95B20E5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DC4C-CB6C-43C3-B77D-F1B0575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7ABF-70FE-4716-8BF1-9D19270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28CF-F1E2-4765-AA75-5751B3F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1726A-FD15-4592-AD6A-05EEB0D5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9CEA4-8DBD-49DF-B7F2-94AE79B4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E7E1-40E1-4226-9E13-328D23DF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DEA2-F35F-4926-A518-B714E892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4AF9-DD43-4055-971C-402BA4B5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B6118-E5B7-4DEA-BC12-ACFD8E6D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205CA-10D6-40B0-989C-5C264DBF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7A2B-BC46-453B-921A-D38BAC86E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B6E7-BFA5-4DE0-BF4D-CEC4662FCA8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A9F-1F59-4D4C-8D34-9F8CCDBF2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088C-E18E-40E0-B272-2A32ABB6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9CCA-4C90-4FE0-A69C-016EE3AE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42CD-FDD9-4F6A-9AE4-E973FAC0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Date: Nov. 24</a:t>
            </a:r>
            <a:r>
              <a:rPr lang="en-US" baseline="30000" dirty="0"/>
              <a:t>th</a:t>
            </a:r>
            <a:r>
              <a:rPr lang="en-US" dirty="0"/>
              <a:t>, 0.5Phi_0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D08E-BC2D-482A-AB5D-9C684132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999"/>
            <a:ext cx="10515600" cy="842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Good things: good fit and low power transient is consistent with T1</a:t>
            </a:r>
          </a:p>
          <a:p>
            <a:r>
              <a:rPr lang="en-US" dirty="0"/>
              <a:t>Bad things: higher power transient is fast (maybe need to use 3-1 quasiparticle to explain)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6BE87D-71FE-4B39-9A75-81CC8D28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4857750" cy="36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1141E7-C736-4D85-AB0F-0C3D9B4D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42" y="1376363"/>
            <a:ext cx="4981158" cy="36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4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42CD-FDD9-4F6A-9AE4-E973FAC0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Date: Feb. 2nd 0.505Phi_0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D08E-BC2D-482A-AB5D-9C684132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999"/>
            <a:ext cx="10515600" cy="842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Good things: branching ratio is 92</a:t>
            </a:r>
          </a:p>
          <a:p>
            <a:r>
              <a:rPr lang="en-US" dirty="0"/>
              <a:t>Bad things: low power transient is not consistent with T1, doesn’t fit single exponential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77E5F-F4E7-459E-8B1B-562FFB68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48" y="1366750"/>
            <a:ext cx="5108418" cy="331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14DE7-6BAB-490E-8B83-BEF94F4A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0" y="1396891"/>
            <a:ext cx="5487650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1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Date: Nov. 24th, 0.5Phi_0</vt:lpstr>
      <vt:lpstr>Date: Feb. 2nd 0.505Phi_0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Date: Nov. 24th, 0.5Phi_0</dc:title>
  <dc:creator>admin</dc:creator>
  <cp:lastModifiedBy>admin</cp:lastModifiedBy>
  <cp:revision>2</cp:revision>
  <dcterms:created xsi:type="dcterms:W3CDTF">2020-02-07T17:46:30Z</dcterms:created>
  <dcterms:modified xsi:type="dcterms:W3CDTF">2020-02-07T17:54:32Z</dcterms:modified>
</cp:coreProperties>
</file>