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7C4"/>
    <a:srgbClr val="3D6FA1"/>
    <a:srgbClr val="4F95D7"/>
    <a:srgbClr val="5295D6"/>
    <a:srgbClr val="5495D6"/>
    <a:srgbClr val="14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5E4D-AF4E-2D4C-BD94-8EA457E4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563A1-96C1-A04B-9EFD-1EDB5913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0DAD-8FD7-0948-A97B-3D72226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F116-6BA1-5044-86D6-45E30FEB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2969-A2C7-3448-98FD-55C2DD0F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56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A54B-2B45-2240-95BD-895BDE87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C856A-3F9D-5144-8692-CCE11BAA6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BF8D-9D25-E646-87AC-3FD208A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6D78-7FCE-A54D-96D7-EEDABBBF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EE94-9319-134A-B818-CDF244A0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F6C0-4121-384B-96EF-EE8DAB171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9F79-CCD3-1D4F-BA00-5BF15250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B49-FAC8-EB44-B224-4AAD2712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12CB-5C82-9B4C-9C64-9EFBE073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1B3C-3295-5046-A2A0-F84216D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8C7E-E3A9-DD4B-8DAF-22B3A88D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0B13-C811-504E-8EE9-FD96D62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78FC-D60E-2C4A-992A-0ADECC68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0A52-2157-8A4A-B918-E485A7EB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C540-FF67-2547-8600-B642EC7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5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1FF-0427-2B48-B488-24DAD899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A81D-43E9-BE4E-8ACD-FE05FA33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3A86-C66F-D441-84F2-B06D7BE7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7B72-9471-A74B-8308-FE8A297B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0B9-6780-434A-97E0-DC977B4A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00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E849-EAC5-D848-AAA5-F02B4079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84A4-7852-684F-95E5-00A541C7F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E47B-0DA7-0340-A37E-56EFCBB0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7DDF-269F-9344-AF0E-7B2C09A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0699D-499B-9D44-8E0D-27EE5572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E0AB5-26FA-A548-9B4D-9226922C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54C6-F344-3C4D-A3A2-D2C17A4B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B0F2-9C9A-324D-A707-2E9F91AD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6EA7-44CB-5847-9F49-725C8D80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4C899-7306-9D4C-B543-727EC025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070BA-0E6E-F349-9CC8-8B2E5F25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79C6C-39C9-514F-84FF-0840D024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38F99-1FAA-5E40-A467-CEC779E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44CCB-C748-B344-B21B-B276B5F0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75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EF9E-0B45-A849-9D8C-7B16B99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2D8B7-513B-B44E-BB1C-BD3EB1E3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3602C-E23F-F84B-B680-B9708774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5D65-B26E-404C-B2BB-179FBCC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28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E6A9-9790-AF4B-BB58-D126E0F3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C51B5-5B84-0740-8ACB-DC21A834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C4805-45B0-DD41-9631-32DA099B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1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165-CF35-6148-81AE-261CDD7E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E131-CA8C-AF45-AD38-75A412C7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A6694-5E36-B344-B841-308B5FF2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22CA1-2598-4142-A23D-53EFE0E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4D6F-B2D9-DF4E-9167-5A407937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535D-51C1-0849-8C68-49F564E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580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F966-B0D0-134B-87F9-033AC6EA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E2468-55F9-6144-A5E9-B1866927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6CA7-D32F-9944-89CA-BA9209C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443B-D4C7-3F4B-8C8B-2EE6F14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E5CE-4E59-7246-AD02-EDDE5551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C111-B027-AF4A-BF7A-84F61CE0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4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539C0-A0D5-0A47-8635-1FAE5DE4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4304-0186-6D4C-8DF7-8DB77627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D751-3407-094C-A6E1-B509EDA3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425C-7581-A742-BA4E-EFE39FB5D5A6}" type="datetimeFigureOut">
              <a:rPr lang="en-CN" smtClean="0"/>
              <a:t>2022/3/16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F9C0-2680-C44E-B083-7C45DF20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9228-CD67-1947-ACFD-FCA347C53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B68C-EFB0-714E-8171-DC64C8E8F4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2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AAB27-EB3F-A642-85B7-F1D593672D5B}"/>
              </a:ext>
            </a:extLst>
          </p:cNvPr>
          <p:cNvSpPr txBox="1"/>
          <p:nvPr/>
        </p:nvSpPr>
        <p:spPr>
          <a:xfrm>
            <a:off x="2625776" y="3472240"/>
            <a:ext cx="676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400" dirty="0">
                <a:solidFill>
                  <a:schemeClr val="accent2"/>
                </a:solidFill>
                <a:latin typeface="Chalkboard" panose="03050602040202020205" pitchFamily="66" charset="77"/>
              </a:rPr>
              <a:t>R</a:t>
            </a:r>
            <a:r>
              <a:rPr lang="en-CN" sz="32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einforcement</a:t>
            </a:r>
            <a:r>
              <a:rPr lang="zh-CN" altLang="en-US" sz="3200" dirty="0">
                <a:latin typeface="Chalkboard" panose="03050602040202020205" pitchFamily="66" charset="77"/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  <a:latin typeface="Chalkboard" panose="03050602040202020205" pitchFamily="66" charset="77"/>
              </a:rPr>
              <a:t>L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earning</a:t>
            </a:r>
            <a:r>
              <a:rPr lang="zh-CN" altLang="en-US" sz="3200" dirty="0">
                <a:latin typeface="Chalkboard" panose="03050602040202020205" pitchFamily="66" charset="77"/>
              </a:rPr>
              <a:t> </a:t>
            </a:r>
            <a:r>
              <a:rPr lang="en-US" altLang="zh-CN" sz="4000" dirty="0">
                <a:solidFill>
                  <a:schemeClr val="accent2"/>
                </a:solidFill>
                <a:latin typeface="Chalkboard" panose="03050602040202020205" pitchFamily="66" charset="77"/>
              </a:rPr>
              <a:t>A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ssistant</a:t>
            </a:r>
            <a:endParaRPr lang="en-CN" sz="3200" dirty="0">
              <a:solidFill>
                <a:schemeClr val="accent1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DB046C2-777D-F548-8CEF-377C49A5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4962889" y="1102290"/>
            <a:ext cx="887746" cy="8877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5539FD-C516-AF4A-8ED1-D3E12C5D59D4}"/>
              </a:ext>
            </a:extLst>
          </p:cNvPr>
          <p:cNvSpPr/>
          <p:nvPr/>
        </p:nvSpPr>
        <p:spPr>
          <a:xfrm>
            <a:off x="4655201" y="687529"/>
            <a:ext cx="2590386" cy="2631998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chemeClr val="accent2"/>
                </a:gs>
                <a:gs pos="100000">
                  <a:srgbClr val="1496DB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05D5FF-2045-A140-B2BF-C06E61B30FE7}"/>
              </a:ext>
            </a:extLst>
          </p:cNvPr>
          <p:cNvSpPr/>
          <p:nvPr/>
        </p:nvSpPr>
        <p:spPr>
          <a:xfrm>
            <a:off x="4844285" y="1001442"/>
            <a:ext cx="336332" cy="336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EE31B93-05CE-C04A-92B1-24AC9B57F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142" y="2058467"/>
            <a:ext cx="703674" cy="70367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545E5C9-5169-DE46-B329-4F85A362C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859150" y="1296372"/>
            <a:ext cx="703673" cy="70367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FAFF4EC-8188-E748-B74C-D3B9E9759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0987" y="2028242"/>
            <a:ext cx="764123" cy="7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1</cp:revision>
  <dcterms:created xsi:type="dcterms:W3CDTF">2022-03-16T06:18:01Z</dcterms:created>
  <dcterms:modified xsi:type="dcterms:W3CDTF">2022-03-16T06:47:33Z</dcterms:modified>
</cp:coreProperties>
</file>