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633450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81" y="1358007"/>
            <a:ext cx="10225088" cy="2888886"/>
          </a:xfrm>
        </p:spPr>
        <p:txBody>
          <a:bodyPr anchor="b"/>
          <a:lstStyle>
            <a:lvl1pPr algn="ctr">
              <a:defRPr sz="6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81" y="4358300"/>
            <a:ext cx="10225088" cy="2003395"/>
          </a:xfrm>
        </p:spPr>
        <p:txBody>
          <a:bodyPr/>
          <a:lstStyle>
            <a:lvl1pPr marL="0" indent="0" algn="ctr">
              <a:buNone/>
              <a:defRPr sz="2684"/>
            </a:lvl1pPr>
            <a:lvl2pPr marL="511241" indent="0" algn="ctr">
              <a:buNone/>
              <a:defRPr sz="2236"/>
            </a:lvl2pPr>
            <a:lvl3pPr marL="1022482" indent="0" algn="ctr">
              <a:buNone/>
              <a:defRPr sz="2013"/>
            </a:lvl3pPr>
            <a:lvl4pPr marL="1533723" indent="0" algn="ctr">
              <a:buNone/>
              <a:defRPr sz="1789"/>
            </a:lvl4pPr>
            <a:lvl5pPr marL="2044964" indent="0" algn="ctr">
              <a:buNone/>
              <a:defRPr sz="1789"/>
            </a:lvl5pPr>
            <a:lvl6pPr marL="2556205" indent="0" algn="ctr">
              <a:buNone/>
              <a:defRPr sz="1789"/>
            </a:lvl6pPr>
            <a:lvl7pPr marL="3067446" indent="0" algn="ctr">
              <a:buNone/>
              <a:defRPr sz="1789"/>
            </a:lvl7pPr>
            <a:lvl8pPr marL="3578687" indent="0" algn="ctr">
              <a:buNone/>
              <a:defRPr sz="1789"/>
            </a:lvl8pPr>
            <a:lvl9pPr marL="4089928" indent="0" algn="ctr">
              <a:buNone/>
              <a:defRPr sz="17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62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43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6437" y="441785"/>
            <a:ext cx="2939713" cy="70320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300" y="441785"/>
            <a:ext cx="8648720" cy="70320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240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04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99" y="2068705"/>
            <a:ext cx="11758851" cy="3451680"/>
          </a:xfrm>
        </p:spPr>
        <p:txBody>
          <a:bodyPr anchor="b"/>
          <a:lstStyle>
            <a:lvl1pPr>
              <a:defRPr sz="6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199" y="5553039"/>
            <a:ext cx="11758851" cy="1815157"/>
          </a:xfrm>
        </p:spPr>
        <p:txBody>
          <a:bodyPr/>
          <a:lstStyle>
            <a:lvl1pPr marL="0" indent="0">
              <a:buNone/>
              <a:defRPr sz="2684">
                <a:solidFill>
                  <a:schemeClr val="tx1">
                    <a:tint val="75000"/>
                  </a:schemeClr>
                </a:solidFill>
              </a:defRPr>
            </a:lvl1pPr>
            <a:lvl2pPr marL="511241" indent="0">
              <a:buNone/>
              <a:defRPr sz="2236">
                <a:solidFill>
                  <a:schemeClr val="tx1">
                    <a:tint val="75000"/>
                  </a:schemeClr>
                </a:solidFill>
              </a:defRPr>
            </a:lvl2pPr>
            <a:lvl3pPr marL="1022482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3pPr>
            <a:lvl4pPr marL="1533723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4pPr>
            <a:lvl5pPr marL="2044964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5pPr>
            <a:lvl6pPr marL="2556205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6pPr>
            <a:lvl7pPr marL="3067446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7pPr>
            <a:lvl8pPr marL="3578687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8pPr>
            <a:lvl9pPr marL="4089928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09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300" y="2208922"/>
            <a:ext cx="5794216" cy="5264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934" y="2208922"/>
            <a:ext cx="5794216" cy="5264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69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5" y="441785"/>
            <a:ext cx="11758851" cy="1603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76" y="2034130"/>
            <a:ext cx="5767588" cy="996895"/>
          </a:xfrm>
        </p:spPr>
        <p:txBody>
          <a:bodyPr anchor="b"/>
          <a:lstStyle>
            <a:lvl1pPr marL="0" indent="0">
              <a:buNone/>
              <a:defRPr sz="2684" b="1"/>
            </a:lvl1pPr>
            <a:lvl2pPr marL="511241" indent="0">
              <a:buNone/>
              <a:defRPr sz="2236" b="1"/>
            </a:lvl2pPr>
            <a:lvl3pPr marL="1022482" indent="0">
              <a:buNone/>
              <a:defRPr sz="2013" b="1"/>
            </a:lvl3pPr>
            <a:lvl4pPr marL="1533723" indent="0">
              <a:buNone/>
              <a:defRPr sz="1789" b="1"/>
            </a:lvl4pPr>
            <a:lvl5pPr marL="2044964" indent="0">
              <a:buNone/>
              <a:defRPr sz="1789" b="1"/>
            </a:lvl5pPr>
            <a:lvl6pPr marL="2556205" indent="0">
              <a:buNone/>
              <a:defRPr sz="1789" b="1"/>
            </a:lvl6pPr>
            <a:lvl7pPr marL="3067446" indent="0">
              <a:buNone/>
              <a:defRPr sz="1789" b="1"/>
            </a:lvl7pPr>
            <a:lvl8pPr marL="3578687" indent="0">
              <a:buNone/>
              <a:defRPr sz="1789" b="1"/>
            </a:lvl8pPr>
            <a:lvl9pPr marL="4089928" indent="0">
              <a:buNone/>
              <a:defRPr sz="1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076" y="3031025"/>
            <a:ext cx="5767588" cy="4458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934" y="2034130"/>
            <a:ext cx="5795992" cy="996895"/>
          </a:xfrm>
        </p:spPr>
        <p:txBody>
          <a:bodyPr anchor="b"/>
          <a:lstStyle>
            <a:lvl1pPr marL="0" indent="0">
              <a:buNone/>
              <a:defRPr sz="2684" b="1"/>
            </a:lvl1pPr>
            <a:lvl2pPr marL="511241" indent="0">
              <a:buNone/>
              <a:defRPr sz="2236" b="1"/>
            </a:lvl2pPr>
            <a:lvl3pPr marL="1022482" indent="0">
              <a:buNone/>
              <a:defRPr sz="2013" b="1"/>
            </a:lvl3pPr>
            <a:lvl4pPr marL="1533723" indent="0">
              <a:buNone/>
              <a:defRPr sz="1789" b="1"/>
            </a:lvl4pPr>
            <a:lvl5pPr marL="2044964" indent="0">
              <a:buNone/>
              <a:defRPr sz="1789" b="1"/>
            </a:lvl5pPr>
            <a:lvl6pPr marL="2556205" indent="0">
              <a:buNone/>
              <a:defRPr sz="1789" b="1"/>
            </a:lvl6pPr>
            <a:lvl7pPr marL="3067446" indent="0">
              <a:buNone/>
              <a:defRPr sz="1789" b="1"/>
            </a:lvl7pPr>
            <a:lvl8pPr marL="3578687" indent="0">
              <a:buNone/>
              <a:defRPr sz="1789" b="1"/>
            </a:lvl8pPr>
            <a:lvl9pPr marL="4089928" indent="0">
              <a:buNone/>
              <a:defRPr sz="1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934" y="3031025"/>
            <a:ext cx="5795992" cy="4458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201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8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4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553191"/>
            <a:ext cx="4397142" cy="1936168"/>
          </a:xfrm>
        </p:spPr>
        <p:txBody>
          <a:bodyPr anchor="b"/>
          <a:lstStyle>
            <a:lvl1pPr>
              <a:defRPr sz="35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992" y="1194739"/>
            <a:ext cx="6901934" cy="5896861"/>
          </a:xfrm>
        </p:spPr>
        <p:txBody>
          <a:bodyPr/>
          <a:lstStyle>
            <a:lvl1pPr>
              <a:defRPr sz="3578"/>
            </a:lvl1pPr>
            <a:lvl2pPr>
              <a:defRPr sz="3131"/>
            </a:lvl2pPr>
            <a:lvl3pPr>
              <a:defRPr sz="2684"/>
            </a:lvl3pPr>
            <a:lvl4pPr>
              <a:defRPr sz="2236"/>
            </a:lvl4pPr>
            <a:lvl5pPr>
              <a:defRPr sz="2236"/>
            </a:lvl5pPr>
            <a:lvl6pPr>
              <a:defRPr sz="2236"/>
            </a:lvl6pPr>
            <a:lvl7pPr>
              <a:defRPr sz="2236"/>
            </a:lvl7pPr>
            <a:lvl8pPr>
              <a:defRPr sz="2236"/>
            </a:lvl8pPr>
            <a:lvl9pPr>
              <a:defRPr sz="2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2489359"/>
            <a:ext cx="4397142" cy="4611845"/>
          </a:xfrm>
        </p:spPr>
        <p:txBody>
          <a:bodyPr/>
          <a:lstStyle>
            <a:lvl1pPr marL="0" indent="0">
              <a:buNone/>
              <a:defRPr sz="1789"/>
            </a:lvl1pPr>
            <a:lvl2pPr marL="511241" indent="0">
              <a:buNone/>
              <a:defRPr sz="1565"/>
            </a:lvl2pPr>
            <a:lvl3pPr marL="1022482" indent="0">
              <a:buNone/>
              <a:defRPr sz="1342"/>
            </a:lvl3pPr>
            <a:lvl4pPr marL="1533723" indent="0">
              <a:buNone/>
              <a:defRPr sz="1118"/>
            </a:lvl4pPr>
            <a:lvl5pPr marL="2044964" indent="0">
              <a:buNone/>
              <a:defRPr sz="1118"/>
            </a:lvl5pPr>
            <a:lvl6pPr marL="2556205" indent="0">
              <a:buNone/>
              <a:defRPr sz="1118"/>
            </a:lvl6pPr>
            <a:lvl7pPr marL="3067446" indent="0">
              <a:buNone/>
              <a:defRPr sz="1118"/>
            </a:lvl7pPr>
            <a:lvl8pPr marL="3578687" indent="0">
              <a:buNone/>
              <a:defRPr sz="1118"/>
            </a:lvl8pPr>
            <a:lvl9pPr marL="4089928" indent="0">
              <a:buNone/>
              <a:defRPr sz="1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2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553191"/>
            <a:ext cx="4397142" cy="1936168"/>
          </a:xfrm>
        </p:spPr>
        <p:txBody>
          <a:bodyPr anchor="b"/>
          <a:lstStyle>
            <a:lvl1pPr>
              <a:defRPr sz="35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992" y="1194739"/>
            <a:ext cx="6901934" cy="5896861"/>
          </a:xfrm>
        </p:spPr>
        <p:txBody>
          <a:bodyPr anchor="t"/>
          <a:lstStyle>
            <a:lvl1pPr marL="0" indent="0">
              <a:buNone/>
              <a:defRPr sz="3578"/>
            </a:lvl1pPr>
            <a:lvl2pPr marL="511241" indent="0">
              <a:buNone/>
              <a:defRPr sz="3131"/>
            </a:lvl2pPr>
            <a:lvl3pPr marL="1022482" indent="0">
              <a:buNone/>
              <a:defRPr sz="2684"/>
            </a:lvl3pPr>
            <a:lvl4pPr marL="1533723" indent="0">
              <a:buNone/>
              <a:defRPr sz="2236"/>
            </a:lvl4pPr>
            <a:lvl5pPr marL="2044964" indent="0">
              <a:buNone/>
              <a:defRPr sz="2236"/>
            </a:lvl5pPr>
            <a:lvl6pPr marL="2556205" indent="0">
              <a:buNone/>
              <a:defRPr sz="2236"/>
            </a:lvl6pPr>
            <a:lvl7pPr marL="3067446" indent="0">
              <a:buNone/>
              <a:defRPr sz="2236"/>
            </a:lvl7pPr>
            <a:lvl8pPr marL="3578687" indent="0">
              <a:buNone/>
              <a:defRPr sz="2236"/>
            </a:lvl8pPr>
            <a:lvl9pPr marL="4089928" indent="0">
              <a:buNone/>
              <a:defRPr sz="2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2489359"/>
            <a:ext cx="4397142" cy="4611845"/>
          </a:xfrm>
        </p:spPr>
        <p:txBody>
          <a:bodyPr/>
          <a:lstStyle>
            <a:lvl1pPr marL="0" indent="0">
              <a:buNone/>
              <a:defRPr sz="1789"/>
            </a:lvl1pPr>
            <a:lvl2pPr marL="511241" indent="0">
              <a:buNone/>
              <a:defRPr sz="1565"/>
            </a:lvl2pPr>
            <a:lvl3pPr marL="1022482" indent="0">
              <a:buNone/>
              <a:defRPr sz="1342"/>
            </a:lvl3pPr>
            <a:lvl4pPr marL="1533723" indent="0">
              <a:buNone/>
              <a:defRPr sz="1118"/>
            </a:lvl4pPr>
            <a:lvl5pPr marL="2044964" indent="0">
              <a:buNone/>
              <a:defRPr sz="1118"/>
            </a:lvl5pPr>
            <a:lvl6pPr marL="2556205" indent="0">
              <a:buNone/>
              <a:defRPr sz="1118"/>
            </a:lvl6pPr>
            <a:lvl7pPr marL="3067446" indent="0">
              <a:buNone/>
              <a:defRPr sz="1118"/>
            </a:lvl7pPr>
            <a:lvl8pPr marL="3578687" indent="0">
              <a:buNone/>
              <a:defRPr sz="1118"/>
            </a:lvl8pPr>
            <a:lvl9pPr marL="4089928" indent="0">
              <a:buNone/>
              <a:defRPr sz="1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47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300" y="441785"/>
            <a:ext cx="11758851" cy="160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300" y="2208922"/>
            <a:ext cx="11758851" cy="52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300" y="7690890"/>
            <a:ext cx="3067526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6DBA-C919-9F4C-93B5-B7AC218B8DE2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6081" y="7690890"/>
            <a:ext cx="4601289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8624" y="7690890"/>
            <a:ext cx="3067526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A61-3B0F-E64B-86C6-ACF93B2546E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6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2482" rtl="0" eaLnBrk="1" latinLnBrk="0" hangingPunct="1">
        <a:lnSpc>
          <a:spcPct val="90000"/>
        </a:lnSpc>
        <a:spcBef>
          <a:spcPct val="0"/>
        </a:spcBef>
        <a:buNone/>
        <a:defRPr sz="4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5621" indent="-255621" algn="l" defTabSz="1022482" rtl="0" eaLnBrk="1" latinLnBrk="0" hangingPunct="1">
        <a:lnSpc>
          <a:spcPct val="90000"/>
        </a:lnSpc>
        <a:spcBef>
          <a:spcPts val="1118"/>
        </a:spcBef>
        <a:buFont typeface="Arial" panose="020B0604020202020204" pitchFamily="34" charset="0"/>
        <a:buChar char="•"/>
        <a:defRPr sz="3131" kern="1200">
          <a:solidFill>
            <a:schemeClr val="tx1"/>
          </a:solidFill>
          <a:latin typeface="+mn-lt"/>
          <a:ea typeface="+mn-ea"/>
          <a:cs typeface="+mn-cs"/>
        </a:defRPr>
      </a:lvl1pPr>
      <a:lvl2pPr marL="766862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2pPr>
      <a:lvl3pPr marL="1278103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3pPr>
      <a:lvl4pPr marL="1789344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4pPr>
      <a:lvl5pPr marL="2300585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5pPr>
      <a:lvl6pPr marL="2811826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6pPr>
      <a:lvl7pPr marL="3323067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7pPr>
      <a:lvl8pPr marL="3834308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8pPr>
      <a:lvl9pPr marL="4345549" indent="-255621" algn="l" defTabSz="1022482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1pPr>
      <a:lvl2pPr marL="511241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2pPr>
      <a:lvl3pPr marL="1022482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3pPr>
      <a:lvl4pPr marL="1533723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4pPr>
      <a:lvl5pPr marL="2044964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5pPr>
      <a:lvl6pPr marL="2556205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6pPr>
      <a:lvl7pPr marL="3067446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7pPr>
      <a:lvl8pPr marL="3578687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8pPr>
      <a:lvl9pPr marL="4089928" algn="l" defTabSz="1022482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7E5CC2E-E8F0-7540-BBCC-B8DE2D9CDC2A}"/>
              </a:ext>
            </a:extLst>
          </p:cNvPr>
          <p:cNvSpPr/>
          <p:nvPr/>
        </p:nvSpPr>
        <p:spPr>
          <a:xfrm>
            <a:off x="348361" y="4257858"/>
            <a:ext cx="13052798" cy="400544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49498"/>
                      <a:gd name="connsiteY0" fmla="*/ 0 h 4166467"/>
                      <a:gd name="connsiteX1" fmla="*/ 12049498 w 12049498"/>
                      <a:gd name="connsiteY1" fmla="*/ 0 h 4166467"/>
                      <a:gd name="connsiteX2" fmla="*/ 12049498 w 12049498"/>
                      <a:gd name="connsiteY2" fmla="*/ 4166467 h 4166467"/>
                      <a:gd name="connsiteX3" fmla="*/ 0 w 12049498"/>
                      <a:gd name="connsiteY3" fmla="*/ 4166467 h 4166467"/>
                      <a:gd name="connsiteX4" fmla="*/ 0 w 12049498"/>
                      <a:gd name="connsiteY4" fmla="*/ 0 h 4166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49498" h="4166467" extrusionOk="0">
                        <a:moveTo>
                          <a:pt x="0" y="0"/>
                        </a:moveTo>
                        <a:cubicBezTo>
                          <a:pt x="4889718" y="118645"/>
                          <a:pt x="10035075" y="116012"/>
                          <a:pt x="12049498" y="0"/>
                        </a:cubicBezTo>
                        <a:cubicBezTo>
                          <a:pt x="11916616" y="749674"/>
                          <a:pt x="12134449" y="3098200"/>
                          <a:pt x="12049498" y="4166467"/>
                        </a:cubicBezTo>
                        <a:cubicBezTo>
                          <a:pt x="10104087" y="4301067"/>
                          <a:pt x="4203669" y="4009271"/>
                          <a:pt x="0" y="4166467"/>
                        </a:cubicBezTo>
                        <a:cubicBezTo>
                          <a:pt x="-20187" y="2998915"/>
                          <a:pt x="-152480" y="15565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D10EC8-613B-A94F-A428-E59F291C37DE}"/>
              </a:ext>
            </a:extLst>
          </p:cNvPr>
          <p:cNvSpPr/>
          <p:nvPr/>
        </p:nvSpPr>
        <p:spPr>
          <a:xfrm>
            <a:off x="348361" y="101600"/>
            <a:ext cx="13052798" cy="4005446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49498"/>
                      <a:gd name="connsiteY0" fmla="*/ 0 h 4166467"/>
                      <a:gd name="connsiteX1" fmla="*/ 12049498 w 12049498"/>
                      <a:gd name="connsiteY1" fmla="*/ 0 h 4166467"/>
                      <a:gd name="connsiteX2" fmla="*/ 12049498 w 12049498"/>
                      <a:gd name="connsiteY2" fmla="*/ 4166467 h 4166467"/>
                      <a:gd name="connsiteX3" fmla="*/ 0 w 12049498"/>
                      <a:gd name="connsiteY3" fmla="*/ 4166467 h 4166467"/>
                      <a:gd name="connsiteX4" fmla="*/ 0 w 12049498"/>
                      <a:gd name="connsiteY4" fmla="*/ 0 h 4166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49498" h="4166467" extrusionOk="0">
                        <a:moveTo>
                          <a:pt x="0" y="0"/>
                        </a:moveTo>
                        <a:cubicBezTo>
                          <a:pt x="4889718" y="118645"/>
                          <a:pt x="10035075" y="116012"/>
                          <a:pt x="12049498" y="0"/>
                        </a:cubicBezTo>
                        <a:cubicBezTo>
                          <a:pt x="11916616" y="749674"/>
                          <a:pt x="12134449" y="3098200"/>
                          <a:pt x="12049498" y="4166467"/>
                        </a:cubicBezTo>
                        <a:cubicBezTo>
                          <a:pt x="10104087" y="4301067"/>
                          <a:pt x="4203669" y="4009271"/>
                          <a:pt x="0" y="4166467"/>
                        </a:cubicBezTo>
                        <a:cubicBezTo>
                          <a:pt x="-20187" y="2998915"/>
                          <a:pt x="-152480" y="15565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5F2FAAE-F4A5-AC41-A8C5-E25B71AC560E}"/>
              </a:ext>
            </a:extLst>
          </p:cNvPr>
          <p:cNvSpPr/>
          <p:nvPr/>
        </p:nvSpPr>
        <p:spPr>
          <a:xfrm>
            <a:off x="2150133" y="1981175"/>
            <a:ext cx="977462" cy="945931"/>
          </a:xfrm>
          <a:prstGeom prst="can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7B79-E3FA-5D40-92C6-12F9C0ADB4B8}"/>
              </a:ext>
            </a:extLst>
          </p:cNvPr>
          <p:cNvSpPr txBox="1"/>
          <p:nvPr/>
        </p:nvSpPr>
        <p:spPr>
          <a:xfrm>
            <a:off x="2061951" y="3674496"/>
            <a:ext cx="109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database</a:t>
            </a:r>
            <a:endParaRPr lang="en-CN" dirty="0">
              <a:solidFill>
                <a:schemeClr val="accent1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F9F42-2697-5C4B-BDA2-0E55430E15BB}"/>
              </a:ext>
            </a:extLst>
          </p:cNvPr>
          <p:cNvSpPr/>
          <p:nvPr/>
        </p:nvSpPr>
        <p:spPr>
          <a:xfrm>
            <a:off x="2061950" y="4001942"/>
            <a:ext cx="9672849" cy="43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49D07-FBA6-C74C-886B-74F6FF3B9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40607"/>
              </p:ext>
            </p:extLst>
          </p:nvPr>
        </p:nvGraphicFramePr>
        <p:xfrm>
          <a:off x="5303238" y="1314946"/>
          <a:ext cx="2333295" cy="209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65">
                  <a:extLst>
                    <a:ext uri="{9D8B030D-6E8A-4147-A177-3AD203B41FA5}">
                      <a16:colId xmlns:a16="http://schemas.microsoft.com/office/drawing/2014/main" val="3277841582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1539697150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997859430"/>
                    </a:ext>
                  </a:extLst>
                </a:gridCol>
              </a:tblGrid>
              <a:tr h="41942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index</a:t>
                      </a:r>
                      <a:endParaRPr lang="en-CN" sz="1800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k1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k2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73685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en-CN" sz="1800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93274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en-CN" sz="1800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876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en-CN" sz="1800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16257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endParaRPr lang="en-CN" sz="1800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2122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2CE951-D0B8-E349-958C-AFB8BBCCB0E3}"/>
              </a:ext>
            </a:extLst>
          </p:cNvPr>
          <p:cNvCxnSpPr>
            <a:cxnSpLocks/>
          </p:cNvCxnSpPr>
          <p:nvPr/>
        </p:nvCxnSpPr>
        <p:spPr>
          <a:xfrm flipV="1">
            <a:off x="3155907" y="1329977"/>
            <a:ext cx="2147331" cy="9244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B43BA2-71F4-0E48-BCDB-BDFC1E945244}"/>
              </a:ext>
            </a:extLst>
          </p:cNvPr>
          <p:cNvCxnSpPr>
            <a:cxnSpLocks/>
          </p:cNvCxnSpPr>
          <p:nvPr/>
        </p:nvCxnSpPr>
        <p:spPr>
          <a:xfrm>
            <a:off x="3184214" y="2716899"/>
            <a:ext cx="2119022" cy="710183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27DB61D-CF64-8F4C-B795-0C0E7C4A5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78847"/>
              </p:ext>
            </p:extLst>
          </p:nvPr>
        </p:nvGraphicFramePr>
        <p:xfrm>
          <a:off x="9147396" y="2224895"/>
          <a:ext cx="2333295" cy="83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65">
                  <a:extLst>
                    <a:ext uri="{9D8B030D-6E8A-4147-A177-3AD203B41FA5}">
                      <a16:colId xmlns:a16="http://schemas.microsoft.com/office/drawing/2014/main" val="2078328334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2757826750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2489685866"/>
                    </a:ext>
                  </a:extLst>
                </a:gridCol>
              </a:tblGrid>
              <a:tr h="4194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k1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k2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0936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v3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</a:t>
                      </a:r>
                      <a:endParaRPr lang="en-CN" dirty="0">
                        <a:latin typeface="Chalkboard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97967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A7CA7-E06C-904F-BA19-417AE75887F7}"/>
              </a:ext>
            </a:extLst>
          </p:cNvPr>
          <p:cNvCxnSpPr>
            <a:cxnSpLocks/>
          </p:cNvCxnSpPr>
          <p:nvPr/>
        </p:nvCxnSpPr>
        <p:spPr>
          <a:xfrm flipV="1">
            <a:off x="7636533" y="2224897"/>
            <a:ext cx="1510863" cy="419421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EF83BC-9835-1947-8628-AA440E347D9B}"/>
              </a:ext>
            </a:extLst>
          </p:cNvPr>
          <p:cNvCxnSpPr>
            <a:cxnSpLocks/>
          </p:cNvCxnSpPr>
          <p:nvPr/>
        </p:nvCxnSpPr>
        <p:spPr>
          <a:xfrm flipH="1" flipV="1">
            <a:off x="7636533" y="2980103"/>
            <a:ext cx="1510863" cy="113274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EFB176-EEFE-0140-86A9-C7573C01F6B1}"/>
              </a:ext>
            </a:extLst>
          </p:cNvPr>
          <p:cNvSpPr txBox="1"/>
          <p:nvPr/>
        </p:nvSpPr>
        <p:spPr>
          <a:xfrm>
            <a:off x="5911958" y="3674496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tables</a:t>
            </a:r>
            <a:endParaRPr lang="en-CN" dirty="0">
              <a:solidFill>
                <a:schemeClr val="accent1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E72147-55D1-DB40-AC96-E2E08270D9B1}"/>
              </a:ext>
            </a:extLst>
          </p:cNvPr>
          <p:cNvSpPr txBox="1"/>
          <p:nvPr/>
        </p:nvSpPr>
        <p:spPr>
          <a:xfrm>
            <a:off x="9761929" y="36786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data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items</a:t>
            </a:r>
            <a:endParaRPr lang="en-CN" dirty="0">
              <a:solidFill>
                <a:schemeClr val="accent1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51563-DD4A-B54B-A9D2-69C9578365E3}"/>
              </a:ext>
            </a:extLst>
          </p:cNvPr>
          <p:cNvSpPr txBox="1"/>
          <p:nvPr/>
        </p:nvSpPr>
        <p:spPr>
          <a:xfrm>
            <a:off x="371102" y="199109"/>
            <a:ext cx="411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halkboard" panose="03050602040202020205" pitchFamily="66" charset="77"/>
              </a:rPr>
              <a:t>Standard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halkboard" panose="03050602040202020205" pitchFamily="66" charset="77"/>
              </a:rPr>
              <a:t>Database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halkboard" panose="03050602040202020205" pitchFamily="66" charset="77"/>
              </a:rPr>
              <a:t>systems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5A66B-C403-B14E-ABE9-219B2C4B7FDE}"/>
              </a:ext>
            </a:extLst>
          </p:cNvPr>
          <p:cNvSpPr txBox="1"/>
          <p:nvPr/>
        </p:nvSpPr>
        <p:spPr>
          <a:xfrm>
            <a:off x="359410" y="7807333"/>
            <a:ext cx="941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RL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Experiment As A complex item in a Database (EaaD)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EE9A32-4ECE-7D49-9300-9496E2BDCBFB}"/>
              </a:ext>
            </a:extLst>
          </p:cNvPr>
          <p:cNvSpPr txBox="1"/>
          <p:nvPr/>
        </p:nvSpPr>
        <p:spPr>
          <a:xfrm>
            <a:off x="1626608" y="4421888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research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project</a:t>
            </a:r>
            <a:endParaRPr lang="en-CN" dirty="0">
              <a:solidFill>
                <a:schemeClr val="accent2">
                  <a:lumMod val="50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08ADA-5CC1-234B-9AD3-3EB4667A10CA}"/>
              </a:ext>
            </a:extLst>
          </p:cNvPr>
          <p:cNvSpPr txBox="1"/>
          <p:nvPr/>
        </p:nvSpPr>
        <p:spPr>
          <a:xfrm>
            <a:off x="5994782" y="4421888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tasks</a:t>
            </a:r>
            <a:endParaRPr lang="en-CN" dirty="0">
              <a:solidFill>
                <a:schemeClr val="accent2">
                  <a:lumMod val="50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493EF-C650-4142-B404-935AD1B56277}"/>
              </a:ext>
            </a:extLst>
          </p:cNvPr>
          <p:cNvSpPr txBox="1"/>
          <p:nvPr/>
        </p:nvSpPr>
        <p:spPr>
          <a:xfrm>
            <a:off x="9691591" y="4424204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experiments</a:t>
            </a:r>
            <a:endParaRPr lang="en-CN" dirty="0">
              <a:solidFill>
                <a:schemeClr val="accent2">
                  <a:lumMod val="50000"/>
                </a:schemeClr>
              </a:solidFill>
              <a:latin typeface="Chalkboard" panose="03050602040202020205" pitchFamily="66" charset="77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A306FEA-C82D-CB42-B9DC-E2307CAA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82" y="5435138"/>
            <a:ext cx="950029" cy="9500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CEB95E-FF34-3F48-BAF2-8E60D7AA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60" y="5503750"/>
            <a:ext cx="812800" cy="812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081D193-7A99-6746-923B-BC1C4C66F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65" y="5503750"/>
            <a:ext cx="812800" cy="8128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076FB53-AC39-D944-B183-FBD2442B2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067" y="5633440"/>
            <a:ext cx="553423" cy="553423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9091E855-DE00-8542-9F94-6A89699FC430}"/>
              </a:ext>
            </a:extLst>
          </p:cNvPr>
          <p:cNvSpPr/>
          <p:nvPr/>
        </p:nvSpPr>
        <p:spPr>
          <a:xfrm>
            <a:off x="3827265" y="5690799"/>
            <a:ext cx="906671" cy="496062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EE49AE6-5929-784A-A638-41ED2216326B}"/>
              </a:ext>
            </a:extLst>
          </p:cNvPr>
          <p:cNvSpPr/>
          <p:nvPr/>
        </p:nvSpPr>
        <p:spPr>
          <a:xfrm>
            <a:off x="8131111" y="5690799"/>
            <a:ext cx="906671" cy="496062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0F02D8C-4F2B-3D47-BD14-954F8BD9E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834" y="5227038"/>
            <a:ext cx="812800" cy="81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241AE0A-174A-3247-A0FF-AFBC0639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3079" y="5572365"/>
            <a:ext cx="812800" cy="812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17FB30-99E4-0A4A-AE8F-4FA7E50CB819}"/>
              </a:ext>
            </a:extLst>
          </p:cNvPr>
          <p:cNvSpPr txBox="1"/>
          <p:nvPr/>
        </p:nvSpPr>
        <p:spPr>
          <a:xfrm>
            <a:off x="9876007" y="597218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9C686-449F-B84D-BD9F-E25EA9D5E41C}"/>
              </a:ext>
            </a:extLst>
          </p:cNvPr>
          <p:cNvSpPr txBox="1"/>
          <p:nvPr/>
        </p:nvSpPr>
        <p:spPr>
          <a:xfrm>
            <a:off x="10874898" y="638516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variables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D4E21FE-5482-B941-BB98-CE43A0A41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804" y="6146665"/>
            <a:ext cx="812800" cy="8128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3E7071C-EADB-7246-AA3C-014F7ED1939C}"/>
              </a:ext>
            </a:extLst>
          </p:cNvPr>
          <p:cNvSpPr txBox="1"/>
          <p:nvPr/>
        </p:nvSpPr>
        <p:spPr>
          <a:xfrm>
            <a:off x="9779044" y="6935487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2">
                    <a:lumMod val="50000"/>
                  </a:schemeClr>
                </a:solidFill>
                <a:latin typeface="Chalkboard" panose="03050602040202020205" pitchFamily="66" charset="77"/>
              </a:rPr>
              <a:t>curve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7B53DD-FDE9-FD4E-9163-9B84F8B59BB3}"/>
              </a:ext>
            </a:extLst>
          </p:cNvPr>
          <p:cNvSpPr txBox="1"/>
          <p:nvPr/>
        </p:nvSpPr>
        <p:spPr>
          <a:xfrm>
            <a:off x="10922023" y="66584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C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3B6F3CBB-3113-1E44-A3C6-384D8916DFD6}"/>
              </a:ext>
            </a:extLst>
          </p:cNvPr>
          <p:cNvSpPr/>
          <p:nvPr/>
        </p:nvSpPr>
        <p:spPr>
          <a:xfrm>
            <a:off x="2454932" y="4043828"/>
            <a:ext cx="153996" cy="378060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227D7539-A30B-8342-B6A4-590F259A6CC4}"/>
              </a:ext>
            </a:extLst>
          </p:cNvPr>
          <p:cNvSpPr/>
          <p:nvPr/>
        </p:nvSpPr>
        <p:spPr>
          <a:xfrm>
            <a:off x="6268591" y="4001942"/>
            <a:ext cx="153996" cy="378060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714835C-1692-4843-A2F5-88C27B2456F4}"/>
              </a:ext>
            </a:extLst>
          </p:cNvPr>
          <p:cNvSpPr/>
          <p:nvPr/>
        </p:nvSpPr>
        <p:spPr>
          <a:xfrm>
            <a:off x="10256320" y="4050292"/>
            <a:ext cx="153996" cy="378060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2A83BD-D74E-D54A-948B-ED06CCC7D68C}"/>
              </a:ext>
            </a:extLst>
          </p:cNvPr>
          <p:cNvCxnSpPr>
            <a:cxnSpLocks/>
          </p:cNvCxnSpPr>
          <p:nvPr/>
        </p:nvCxnSpPr>
        <p:spPr>
          <a:xfrm>
            <a:off x="371102" y="599219"/>
            <a:ext cx="130300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83FFF-D41B-364E-A333-5285AEE8FC08}"/>
              </a:ext>
            </a:extLst>
          </p:cNvPr>
          <p:cNvCxnSpPr>
            <a:cxnSpLocks/>
          </p:cNvCxnSpPr>
          <p:nvPr/>
        </p:nvCxnSpPr>
        <p:spPr>
          <a:xfrm>
            <a:off x="383345" y="7784252"/>
            <a:ext cx="130300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41853E-EBE4-1D4C-AFCF-69FCBE68D827}"/>
              </a:ext>
            </a:extLst>
          </p:cNvPr>
          <p:cNvCxnSpPr>
            <a:cxnSpLocks/>
          </p:cNvCxnSpPr>
          <p:nvPr/>
        </p:nvCxnSpPr>
        <p:spPr>
          <a:xfrm>
            <a:off x="383345" y="1069119"/>
            <a:ext cx="1303005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471E49-00E5-6642-B0D7-20B17273D1AC}"/>
              </a:ext>
            </a:extLst>
          </p:cNvPr>
          <p:cNvCxnSpPr>
            <a:cxnSpLocks/>
          </p:cNvCxnSpPr>
          <p:nvPr/>
        </p:nvCxnSpPr>
        <p:spPr>
          <a:xfrm>
            <a:off x="383345" y="7330219"/>
            <a:ext cx="1303005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D82B1CF-1164-364B-A3EC-53F80F0871B8}"/>
              </a:ext>
            </a:extLst>
          </p:cNvPr>
          <p:cNvSpPr txBox="1"/>
          <p:nvPr/>
        </p:nvSpPr>
        <p:spPr>
          <a:xfrm>
            <a:off x="5379665" y="6465666"/>
            <a:ext cx="72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question</a:t>
            </a:r>
            <a:endParaRPr lang="en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446F48-DCA0-5545-971A-49781F3CC6FA}"/>
              </a:ext>
            </a:extLst>
          </p:cNvPr>
          <p:cNvSpPr txBox="1"/>
          <p:nvPr/>
        </p:nvSpPr>
        <p:spPr>
          <a:xfrm>
            <a:off x="7070173" y="6492762"/>
            <a:ext cx="42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test</a:t>
            </a:r>
            <a:endParaRPr lang="en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F80843-B6F3-8D40-A02C-73488265F4AB}"/>
              </a:ext>
            </a:extLst>
          </p:cNvPr>
          <p:cNvSpPr txBox="1"/>
          <p:nvPr/>
        </p:nvSpPr>
        <p:spPr>
          <a:xfrm>
            <a:off x="2373863" y="650522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idea</a:t>
            </a:r>
            <a:endParaRPr lang="en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2715B5-3909-4E47-9669-061C67462026}"/>
              </a:ext>
            </a:extLst>
          </p:cNvPr>
          <p:cNvSpPr txBox="1"/>
          <p:nvPr/>
        </p:nvSpPr>
        <p:spPr>
          <a:xfrm>
            <a:off x="4280600" y="631392"/>
            <a:ext cx="5335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General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Data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Structure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Formulation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B91F6-E0F4-E149-90B5-79517DC782FA}"/>
              </a:ext>
            </a:extLst>
          </p:cNvPr>
          <p:cNvSpPr txBox="1"/>
          <p:nvPr/>
        </p:nvSpPr>
        <p:spPr>
          <a:xfrm>
            <a:off x="4046084" y="7380253"/>
            <a:ext cx="533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General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Research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Process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Formulation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DAF8C82-E94B-804F-B316-C43DD6255093}"/>
              </a:ext>
            </a:extLst>
          </p:cNvPr>
          <p:cNvCxnSpPr>
            <a:cxnSpLocks/>
          </p:cNvCxnSpPr>
          <p:nvPr/>
        </p:nvCxnSpPr>
        <p:spPr>
          <a:xfrm flipV="1">
            <a:off x="11836400" y="4257858"/>
            <a:ext cx="0" cy="352250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C8423D1-8D56-BD42-B2E9-342EFD716419}"/>
              </a:ext>
            </a:extLst>
          </p:cNvPr>
          <p:cNvSpPr txBox="1"/>
          <p:nvPr/>
        </p:nvSpPr>
        <p:spPr>
          <a:xfrm>
            <a:off x="11920652" y="7380253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rPr>
              <a:t>Management</a:t>
            </a:r>
            <a:endParaRPr lang="en-CN" dirty="0">
              <a:solidFill>
                <a:schemeClr val="accent2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A2A4B0-750F-0748-93F7-0554365F4CE5}"/>
              </a:ext>
            </a:extLst>
          </p:cNvPr>
          <p:cNvCxnSpPr>
            <a:cxnSpLocks/>
          </p:cNvCxnSpPr>
          <p:nvPr/>
        </p:nvCxnSpPr>
        <p:spPr>
          <a:xfrm flipV="1">
            <a:off x="11836400" y="579429"/>
            <a:ext cx="0" cy="352761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98B72D3-39FC-F544-BF0D-6CCEF18647AC}"/>
              </a:ext>
            </a:extLst>
          </p:cNvPr>
          <p:cNvSpPr txBox="1"/>
          <p:nvPr/>
        </p:nvSpPr>
        <p:spPr>
          <a:xfrm>
            <a:off x="11867997" y="649253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halkboard" panose="03050602040202020205" pitchFamily="66" charset="77"/>
              </a:rPr>
              <a:t>Management</a:t>
            </a:r>
            <a:endParaRPr lang="en-CN" dirty="0">
              <a:solidFill>
                <a:schemeClr val="accent1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3664853-690F-9E46-90F3-FF9F505F0EE6}"/>
              </a:ext>
            </a:extLst>
          </p:cNvPr>
          <p:cNvSpPr/>
          <p:nvPr/>
        </p:nvSpPr>
        <p:spPr>
          <a:xfrm>
            <a:off x="11983885" y="1312811"/>
            <a:ext cx="687549" cy="501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add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3DD0ED6-A979-094E-84CC-067DA03A5DA9}"/>
              </a:ext>
            </a:extLst>
          </p:cNvPr>
          <p:cNvSpPr/>
          <p:nvPr/>
        </p:nvSpPr>
        <p:spPr>
          <a:xfrm>
            <a:off x="12318926" y="2024328"/>
            <a:ext cx="916313" cy="501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delete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6585624-211E-F341-B372-54247E72CA09}"/>
              </a:ext>
            </a:extLst>
          </p:cNvPr>
          <p:cNvSpPr/>
          <p:nvPr/>
        </p:nvSpPr>
        <p:spPr>
          <a:xfrm>
            <a:off x="11938002" y="2708840"/>
            <a:ext cx="916313" cy="501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modify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EE660D8-4FDB-264A-A5B5-B9A48006A1CD}"/>
              </a:ext>
            </a:extLst>
          </p:cNvPr>
          <p:cNvSpPr/>
          <p:nvPr/>
        </p:nvSpPr>
        <p:spPr>
          <a:xfrm>
            <a:off x="12281708" y="3434419"/>
            <a:ext cx="916313" cy="501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query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95DD6AC-8977-494D-A304-87CFA93F638A}"/>
              </a:ext>
            </a:extLst>
          </p:cNvPr>
          <p:cNvSpPr/>
          <p:nvPr/>
        </p:nvSpPr>
        <p:spPr>
          <a:xfrm>
            <a:off x="11983885" y="4439464"/>
            <a:ext cx="870428" cy="5018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store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6476F49-AA13-554D-BEBB-FFC6BEF3389C}"/>
              </a:ext>
            </a:extLst>
          </p:cNvPr>
          <p:cNvSpPr/>
          <p:nvPr/>
        </p:nvSpPr>
        <p:spPr>
          <a:xfrm>
            <a:off x="12355780" y="5071577"/>
            <a:ext cx="916313" cy="5018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delete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610C0E1-329E-F241-A7CA-1E2F9063C1E0}"/>
              </a:ext>
            </a:extLst>
          </p:cNvPr>
          <p:cNvSpPr/>
          <p:nvPr/>
        </p:nvSpPr>
        <p:spPr>
          <a:xfrm>
            <a:off x="11973391" y="5718694"/>
            <a:ext cx="989206" cy="5018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resume</a:t>
            </a:r>
            <a:endParaRPr lang="en-CN" dirty="0">
              <a:latin typeface="Chalkboard" panose="03050602040202020205" pitchFamily="66" charset="77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C318FF2-5C12-0C4F-B271-53C7AB29FFF8}"/>
              </a:ext>
            </a:extLst>
          </p:cNvPr>
          <p:cNvSpPr/>
          <p:nvPr/>
        </p:nvSpPr>
        <p:spPr>
          <a:xfrm>
            <a:off x="12295205" y="6492762"/>
            <a:ext cx="916313" cy="5018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halkboard" panose="03050602040202020205" pitchFamily="66" charset="77"/>
              </a:rPr>
              <a:t>check</a:t>
            </a:r>
            <a:endParaRPr lang="en-CN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60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3</cp:revision>
  <dcterms:created xsi:type="dcterms:W3CDTF">2022-02-28T14:18:25Z</dcterms:created>
  <dcterms:modified xsi:type="dcterms:W3CDTF">2022-03-01T08:05:51Z</dcterms:modified>
</cp:coreProperties>
</file>