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2912725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08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091" y="474406"/>
            <a:ext cx="9684544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091" y="1522528"/>
            <a:ext cx="9684544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713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04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0669" y="154333"/>
            <a:ext cx="2784306" cy="24565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750" y="154333"/>
            <a:ext cx="8191510" cy="24565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046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138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25" y="722681"/>
            <a:ext cx="11137225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25" y="1939898"/>
            <a:ext cx="11137225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602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750" y="771665"/>
            <a:ext cx="5487908" cy="1839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7067" y="771665"/>
            <a:ext cx="5487908" cy="1839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941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154333"/>
            <a:ext cx="11137225" cy="56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32" y="710603"/>
            <a:ext cx="5462687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32" y="1058858"/>
            <a:ext cx="5462687" cy="1557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7067" y="710603"/>
            <a:ext cx="5489590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7067" y="1058858"/>
            <a:ext cx="5489590" cy="1557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444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03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814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193252"/>
            <a:ext cx="4164690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90" y="417370"/>
            <a:ext cx="6537067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869632"/>
            <a:ext cx="4164690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222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193252"/>
            <a:ext cx="4164690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9590" y="417370"/>
            <a:ext cx="6537067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869632"/>
            <a:ext cx="4164690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93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50" y="154333"/>
            <a:ext cx="11137225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50" y="771665"/>
            <a:ext cx="11137225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750" y="2686735"/>
            <a:ext cx="2905363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7340" y="2686735"/>
            <a:ext cx="4358045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9612" y="2686735"/>
            <a:ext cx="2905363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24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6517" rtl="0" eaLnBrk="1" latinLnBrk="0" hangingPunct="1">
        <a:lnSpc>
          <a:spcPct val="90000"/>
        </a:lnSpc>
        <a:spcBef>
          <a:spcPct val="0"/>
        </a:spcBef>
        <a:buNone/>
        <a:defRPr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844D8B9-CFA1-CD45-A061-06E9140C3115}"/>
              </a:ext>
            </a:extLst>
          </p:cNvPr>
          <p:cNvGrpSpPr/>
          <p:nvPr/>
        </p:nvGrpSpPr>
        <p:grpSpPr>
          <a:xfrm>
            <a:off x="173225" y="223370"/>
            <a:ext cx="2112998" cy="2052291"/>
            <a:chOff x="548358" y="423242"/>
            <a:chExt cx="2112998" cy="20522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C64497-749D-1E40-B306-256425303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41" r="12353"/>
            <a:stretch/>
          </p:blipFill>
          <p:spPr>
            <a:xfrm>
              <a:off x="823128" y="552954"/>
              <a:ext cx="1563458" cy="1155130"/>
            </a:xfrm>
            <a:prstGeom prst="flowChartAlternateProcess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DF9168-1F7D-E449-BC9F-45658EC07E50}"/>
                </a:ext>
              </a:extLst>
            </p:cNvPr>
            <p:cNvSpPr txBox="1"/>
            <p:nvPr/>
          </p:nvSpPr>
          <p:spPr>
            <a:xfrm>
              <a:off x="909025" y="1970874"/>
              <a:ext cx="1391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environment</a:t>
              </a:r>
              <a:endParaRPr lang="en-C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AD8530-B9B9-3B41-8EE4-E9483409C1CA}"/>
                </a:ext>
              </a:extLst>
            </p:cNvPr>
            <p:cNvSpPr/>
            <p:nvPr/>
          </p:nvSpPr>
          <p:spPr>
            <a:xfrm>
              <a:off x="548358" y="423242"/>
              <a:ext cx="2112998" cy="2052291"/>
            </a:xfrm>
            <a:prstGeom prst="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6FF7FBE-4650-4849-A4E1-40E08D9D716B}"/>
              </a:ext>
            </a:extLst>
          </p:cNvPr>
          <p:cNvGrpSpPr/>
          <p:nvPr/>
        </p:nvGrpSpPr>
        <p:grpSpPr>
          <a:xfrm>
            <a:off x="2600613" y="213619"/>
            <a:ext cx="2534432" cy="2071784"/>
            <a:chOff x="3092553" y="403747"/>
            <a:chExt cx="2534432" cy="20717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57CF9E-9E33-F14B-80DA-5AF2252A2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0521" y="552956"/>
              <a:ext cx="1878496" cy="1141831"/>
            </a:xfrm>
            <a:prstGeom prst="flowChartAlternateProcess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1E740B-17A2-D149-8E85-86939C6E3402}"/>
                </a:ext>
              </a:extLst>
            </p:cNvPr>
            <p:cNvSpPr txBox="1"/>
            <p:nvPr/>
          </p:nvSpPr>
          <p:spPr>
            <a:xfrm>
              <a:off x="3326100" y="1799306"/>
              <a:ext cx="2067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static</a:t>
              </a:r>
              <a:r>
                <a:rPr lang="zh-CN" altLang="en-US" dirty="0"/>
                <a:t> </a:t>
              </a:r>
              <a:r>
                <a:rPr lang="en-US" altLang="zh-CN" dirty="0"/>
                <a:t>navigation</a:t>
              </a:r>
              <a:r>
                <a:rPr lang="zh-CN" altLang="en-US" dirty="0"/>
                <a:t> </a:t>
              </a:r>
              <a:r>
                <a:rPr lang="en-US" altLang="zh-CN" dirty="0"/>
                <a:t>map</a:t>
              </a:r>
              <a:r>
                <a:rPr lang="zh-CN" altLang="en-US" dirty="0"/>
                <a:t> </a:t>
              </a:r>
              <a:r>
                <a:rPr lang="en-US" altLang="zh-CN" dirty="0"/>
                <a:t>reconstruction</a:t>
              </a:r>
              <a:endParaRPr lang="en-C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7479BF-C910-C446-8672-4F359A085A7E}"/>
                </a:ext>
              </a:extLst>
            </p:cNvPr>
            <p:cNvSpPr/>
            <p:nvPr/>
          </p:nvSpPr>
          <p:spPr>
            <a:xfrm>
              <a:off x="3092553" y="403747"/>
              <a:ext cx="2534432" cy="207178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0ED500D-E597-4B45-8816-FA31C7AE3E7C}"/>
              </a:ext>
            </a:extLst>
          </p:cNvPr>
          <p:cNvGrpSpPr/>
          <p:nvPr/>
        </p:nvGrpSpPr>
        <p:grpSpPr>
          <a:xfrm>
            <a:off x="5500275" y="241167"/>
            <a:ext cx="2352261" cy="2086006"/>
            <a:chOff x="6017798" y="392701"/>
            <a:chExt cx="2352261" cy="20860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7D47FC-EDDA-0949-AE51-D44C1B00B228}"/>
                </a:ext>
              </a:extLst>
            </p:cNvPr>
            <p:cNvSpPr txBox="1"/>
            <p:nvPr/>
          </p:nvSpPr>
          <p:spPr>
            <a:xfrm>
              <a:off x="6017798" y="1832376"/>
              <a:ext cx="2352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navigation</a:t>
              </a:r>
              <a:r>
                <a:rPr lang="zh-CN" altLang="en-US" dirty="0"/>
                <a:t> </a:t>
              </a:r>
              <a:r>
                <a:rPr lang="en-US" altLang="zh-CN" dirty="0"/>
                <a:t>trajectory</a:t>
              </a:r>
              <a:r>
                <a:rPr lang="zh-CN" altLang="en-US" dirty="0"/>
                <a:t> </a:t>
              </a:r>
              <a:r>
                <a:rPr lang="en-US" altLang="zh-CN" dirty="0"/>
                <a:t>generation</a:t>
              </a:r>
              <a:endParaRPr lang="en-C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F0AA73-B371-B247-840E-9C14C9DB6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0739" y="552954"/>
              <a:ext cx="1706379" cy="1155130"/>
            </a:xfrm>
            <a:prstGeom prst="flowChartAlternateProcess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F1DF0-A0A4-CE40-B72D-EE3D3D6033E5}"/>
                </a:ext>
              </a:extLst>
            </p:cNvPr>
            <p:cNvSpPr/>
            <p:nvPr/>
          </p:nvSpPr>
          <p:spPr>
            <a:xfrm>
              <a:off x="6017798" y="392701"/>
              <a:ext cx="2352261" cy="2071784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375C8A-85B5-FA4E-A443-1F145AD26CAF}"/>
              </a:ext>
            </a:extLst>
          </p:cNvPr>
          <p:cNvGrpSpPr/>
          <p:nvPr/>
        </p:nvGrpSpPr>
        <p:grpSpPr>
          <a:xfrm>
            <a:off x="10595677" y="256590"/>
            <a:ext cx="2352261" cy="2052936"/>
            <a:chOff x="8491218" y="392701"/>
            <a:chExt cx="2352261" cy="20529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32BAEB-DC97-A04D-A913-977AC1F9C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1100" y="513308"/>
              <a:ext cx="1352497" cy="1234422"/>
            </a:xfrm>
            <a:prstGeom prst="flowChartAlternateProcess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7D95AC-D4D6-FA4D-A382-415736A7A486}"/>
                </a:ext>
              </a:extLst>
            </p:cNvPr>
            <p:cNvSpPr txBox="1"/>
            <p:nvPr/>
          </p:nvSpPr>
          <p:spPr>
            <a:xfrm>
              <a:off x="8491218" y="1985354"/>
              <a:ext cx="2352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controller</a:t>
              </a:r>
              <a:endParaRPr lang="en-C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63A657-868E-B841-97C2-1E4CF3D600C3}"/>
                </a:ext>
              </a:extLst>
            </p:cNvPr>
            <p:cNvSpPr/>
            <p:nvPr/>
          </p:nvSpPr>
          <p:spPr>
            <a:xfrm>
              <a:off x="8747719" y="392701"/>
              <a:ext cx="1839258" cy="205293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ECC56A-0317-4D41-B187-BBD713391E00}"/>
              </a:ext>
            </a:extLst>
          </p:cNvPr>
          <p:cNvCxnSpPr>
            <a:cxnSpLocks/>
          </p:cNvCxnSpPr>
          <p:nvPr/>
        </p:nvCxnSpPr>
        <p:spPr>
          <a:xfrm flipV="1">
            <a:off x="2286223" y="1244641"/>
            <a:ext cx="314390" cy="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D8FA3D-51EF-7441-B464-03C231A46793}"/>
              </a:ext>
            </a:extLst>
          </p:cNvPr>
          <p:cNvCxnSpPr>
            <a:cxnSpLocks/>
          </p:cNvCxnSpPr>
          <p:nvPr/>
        </p:nvCxnSpPr>
        <p:spPr>
          <a:xfrm flipV="1">
            <a:off x="5135049" y="1243992"/>
            <a:ext cx="392447" cy="711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BA64D5-1CD3-FA4D-933B-08F8A4AB2986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>
            <a:off x="7852536" y="1277062"/>
            <a:ext cx="281557" cy="344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7D8EF3-6819-0B4A-9D47-925AB84FAA41}"/>
              </a:ext>
            </a:extLst>
          </p:cNvPr>
          <p:cNvCxnSpPr>
            <a:cxnSpLocks/>
          </p:cNvCxnSpPr>
          <p:nvPr/>
        </p:nvCxnSpPr>
        <p:spPr>
          <a:xfrm>
            <a:off x="9624082" y="1311263"/>
            <a:ext cx="602870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7A79F9-E63B-5F47-A992-238B0FFB49C9}"/>
              </a:ext>
            </a:extLst>
          </p:cNvPr>
          <p:cNvGrpSpPr/>
          <p:nvPr/>
        </p:nvGrpSpPr>
        <p:grpSpPr>
          <a:xfrm>
            <a:off x="8134093" y="244614"/>
            <a:ext cx="2352261" cy="2071784"/>
            <a:chOff x="6017798" y="392701"/>
            <a:chExt cx="2352261" cy="20717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519956-B476-2E4D-9E72-8A2503539800}"/>
                </a:ext>
              </a:extLst>
            </p:cNvPr>
            <p:cNvSpPr txBox="1"/>
            <p:nvPr/>
          </p:nvSpPr>
          <p:spPr>
            <a:xfrm>
              <a:off x="6017798" y="1809798"/>
              <a:ext cx="2352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Intervention</a:t>
              </a:r>
              <a:r>
                <a:rPr lang="zh-CN" altLang="en-US" dirty="0"/>
                <a:t> </a:t>
              </a:r>
              <a:r>
                <a:rPr lang="en-US" altLang="zh-CN" dirty="0"/>
                <a:t>by</a:t>
              </a:r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r>
                <a:rPr lang="en-CN" altLang="zh-CN" dirty="0"/>
                <a:t>afe</a:t>
              </a:r>
              <a:r>
                <a:rPr lang="en-US" altLang="zh-CN" dirty="0"/>
                <a:t>-probing</a:t>
              </a:r>
              <a:r>
                <a:rPr lang="zh-CN" altLang="en-US" dirty="0"/>
                <a:t> </a:t>
              </a:r>
              <a:r>
                <a:rPr lang="en-US" altLang="zh-CN" dirty="0"/>
                <a:t>module</a:t>
              </a:r>
              <a:endParaRPr lang="en-CN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F19A1A-F6B6-8747-A3E7-C6CA634F6647}"/>
                </a:ext>
              </a:extLst>
            </p:cNvPr>
            <p:cNvSpPr/>
            <p:nvPr/>
          </p:nvSpPr>
          <p:spPr>
            <a:xfrm>
              <a:off x="6017798" y="392701"/>
              <a:ext cx="2352261" cy="2071784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874932C-7286-A340-933F-7BD08ADF7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88" r="4840" b="-1"/>
          <a:stretch/>
        </p:blipFill>
        <p:spPr>
          <a:xfrm>
            <a:off x="8624064" y="432418"/>
            <a:ext cx="1513276" cy="1140123"/>
          </a:xfrm>
          <a:prstGeom prst="round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732BDA-BE28-1F4E-AF3E-D99F3558BDA8}"/>
              </a:ext>
            </a:extLst>
          </p:cNvPr>
          <p:cNvCxnSpPr>
            <a:cxnSpLocks/>
            <a:stCxn id="33" idx="3"/>
            <a:endCxn id="15" idx="1"/>
          </p:cNvCxnSpPr>
          <p:nvPr/>
        </p:nvCxnSpPr>
        <p:spPr>
          <a:xfrm>
            <a:off x="10486353" y="1280506"/>
            <a:ext cx="365824" cy="255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493A2FB-AAE5-DA4A-A624-60EA927FD3C1}"/>
              </a:ext>
            </a:extLst>
          </p:cNvPr>
          <p:cNvCxnSpPr>
            <a:stCxn id="33" idx="2"/>
            <a:endCxn id="13" idx="2"/>
          </p:cNvCxnSpPr>
          <p:nvPr/>
        </p:nvCxnSpPr>
        <p:spPr>
          <a:xfrm rot="5400000" flipH="1">
            <a:off x="6573530" y="-420295"/>
            <a:ext cx="30995" cy="5442393"/>
          </a:xfrm>
          <a:prstGeom prst="bentConnector3">
            <a:avLst>
              <a:gd name="adj1" fmla="val -737542"/>
            </a:avLst>
          </a:prstGeom>
          <a:ln w="38100"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ross 45">
            <a:extLst>
              <a:ext uri="{FF2B5EF4-FFF2-40B4-BE49-F238E27FC236}">
                <a16:creationId xmlns:a16="http://schemas.microsoft.com/office/drawing/2014/main" id="{C10E1DFB-F042-624C-A64C-10F8F238A387}"/>
              </a:ext>
            </a:extLst>
          </p:cNvPr>
          <p:cNvSpPr/>
          <p:nvPr/>
        </p:nvSpPr>
        <p:spPr>
          <a:xfrm rot="1240794">
            <a:off x="3903388" y="783044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FA41B7B1-1080-BE47-81C1-D1F335E45D6F}"/>
              </a:ext>
            </a:extLst>
          </p:cNvPr>
          <p:cNvSpPr/>
          <p:nvPr/>
        </p:nvSpPr>
        <p:spPr>
          <a:xfrm rot="1240794">
            <a:off x="3933410" y="426893"/>
            <a:ext cx="131385" cy="142951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1C83358A-F956-724A-A678-F006ABB1EC17}"/>
              </a:ext>
            </a:extLst>
          </p:cNvPr>
          <p:cNvSpPr/>
          <p:nvPr/>
        </p:nvSpPr>
        <p:spPr>
          <a:xfrm rot="1240794">
            <a:off x="6576997" y="958961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1E23709D-2A8E-2541-ABD3-E943473D7C3D}"/>
              </a:ext>
            </a:extLst>
          </p:cNvPr>
          <p:cNvSpPr/>
          <p:nvPr/>
        </p:nvSpPr>
        <p:spPr>
          <a:xfrm rot="1240794">
            <a:off x="6296391" y="567307"/>
            <a:ext cx="145433" cy="158235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D47636-435B-8449-BA34-D33436D72B38}"/>
              </a:ext>
            </a:extLst>
          </p:cNvPr>
          <p:cNvSpPr txBox="1"/>
          <p:nvPr/>
        </p:nvSpPr>
        <p:spPr>
          <a:xfrm>
            <a:off x="3041012" y="2583018"/>
            <a:ext cx="793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detecting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</a:t>
            </a:r>
            <a:r>
              <a:rPr lang="en-US" altLang="zh-CN" dirty="0"/>
              <a:t>ies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zh-CN" altLang="en-US" dirty="0"/>
              <a:t>   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navigation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9E723DD3-2486-CA4E-A239-123758BF88ED}"/>
              </a:ext>
            </a:extLst>
          </p:cNvPr>
          <p:cNvSpPr/>
          <p:nvPr/>
        </p:nvSpPr>
        <p:spPr>
          <a:xfrm rot="1240794">
            <a:off x="5327137" y="2659343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721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雄辉</dc:creator>
  <cp:lastModifiedBy>陈 雄辉</cp:lastModifiedBy>
  <cp:revision>5</cp:revision>
  <dcterms:created xsi:type="dcterms:W3CDTF">2022-03-29T07:47:37Z</dcterms:created>
  <dcterms:modified xsi:type="dcterms:W3CDTF">2022-04-17T08:57:50Z</dcterms:modified>
</cp:coreProperties>
</file>