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96" r:id="rId1"/>
  </p:sldMasterIdLst>
  <p:sldIdLst>
    <p:sldId id="256" r:id="rId2"/>
  </p:sldIdLst>
  <p:sldSz cx="11112500" cy="28987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248"/>
    <p:restoredTop sz="96327"/>
  </p:normalViewPr>
  <p:slideViewPr>
    <p:cSldViewPr snapToGrid="0" snapToObjects="1">
      <p:cViewPr varScale="1">
        <p:scale>
          <a:sx n="142" d="100"/>
          <a:sy n="142" d="100"/>
        </p:scale>
        <p:origin x="192" y="16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9063" y="474406"/>
            <a:ext cx="8334375" cy="1009203"/>
          </a:xfrm>
        </p:spPr>
        <p:txBody>
          <a:bodyPr anchor="b"/>
          <a:lstStyle>
            <a:lvl1pPr algn="ctr"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9063" y="1522528"/>
            <a:ext cx="8334375" cy="699866"/>
          </a:xfrm>
        </p:spPr>
        <p:txBody>
          <a:bodyPr/>
          <a:lstStyle>
            <a:lvl1pPr marL="0" indent="0" algn="ctr">
              <a:buNone/>
              <a:defRPr sz="1014"/>
            </a:lvl1pPr>
            <a:lvl2pPr marL="193258" indent="0" algn="ctr">
              <a:buNone/>
              <a:defRPr sz="845"/>
            </a:lvl2pPr>
            <a:lvl3pPr marL="386517" indent="0" algn="ctr">
              <a:buNone/>
              <a:defRPr sz="761"/>
            </a:lvl3pPr>
            <a:lvl4pPr marL="579775" indent="0" algn="ctr">
              <a:buNone/>
              <a:defRPr sz="676"/>
            </a:lvl4pPr>
            <a:lvl5pPr marL="773034" indent="0" algn="ctr">
              <a:buNone/>
              <a:defRPr sz="676"/>
            </a:lvl5pPr>
            <a:lvl6pPr marL="966292" indent="0" algn="ctr">
              <a:buNone/>
              <a:defRPr sz="676"/>
            </a:lvl6pPr>
            <a:lvl7pPr marL="1159551" indent="0" algn="ctr">
              <a:buNone/>
              <a:defRPr sz="676"/>
            </a:lvl7pPr>
            <a:lvl8pPr marL="1352809" indent="0" algn="ctr">
              <a:buNone/>
              <a:defRPr sz="676"/>
            </a:lvl8pPr>
            <a:lvl9pPr marL="1546068" indent="0" algn="ctr">
              <a:buNone/>
              <a:defRPr sz="676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2194215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341947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52383" y="154333"/>
            <a:ext cx="2396133" cy="245657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63984" y="154333"/>
            <a:ext cx="7049492" cy="245657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639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5795966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8197" y="722681"/>
            <a:ext cx="9584531" cy="1205810"/>
          </a:xfrm>
        </p:spPr>
        <p:txBody>
          <a:bodyPr anchor="b"/>
          <a:lstStyle>
            <a:lvl1pPr>
              <a:defRPr sz="2536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8197" y="1939898"/>
            <a:ext cx="9584531" cy="634107"/>
          </a:xfrm>
        </p:spPr>
        <p:txBody>
          <a:bodyPr/>
          <a:lstStyle>
            <a:lvl1pPr marL="0" indent="0">
              <a:buNone/>
              <a:defRPr sz="1014">
                <a:solidFill>
                  <a:schemeClr val="tx1">
                    <a:tint val="75000"/>
                  </a:schemeClr>
                </a:solidFill>
              </a:defRPr>
            </a:lvl1pPr>
            <a:lvl2pPr marL="193258" indent="0">
              <a:buNone/>
              <a:defRPr sz="845">
                <a:solidFill>
                  <a:schemeClr val="tx1">
                    <a:tint val="75000"/>
                  </a:schemeClr>
                </a:solidFill>
              </a:defRPr>
            </a:lvl2pPr>
            <a:lvl3pPr marL="386517" indent="0">
              <a:buNone/>
              <a:defRPr sz="761">
                <a:solidFill>
                  <a:schemeClr val="tx1">
                    <a:tint val="75000"/>
                  </a:schemeClr>
                </a:solidFill>
              </a:defRPr>
            </a:lvl3pPr>
            <a:lvl4pPr marL="579775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4pPr>
            <a:lvl5pPr marL="773034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5pPr>
            <a:lvl6pPr marL="966292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6pPr>
            <a:lvl7pPr marL="1159551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7pPr>
            <a:lvl8pPr marL="1352809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8pPr>
            <a:lvl9pPr marL="1546068" indent="0">
              <a:buNone/>
              <a:defRPr sz="67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916238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3984" y="771665"/>
            <a:ext cx="4722813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25703" y="771665"/>
            <a:ext cx="4722813" cy="183924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732145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54333"/>
            <a:ext cx="9584531" cy="56029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432" y="710603"/>
            <a:ext cx="4701108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5432" y="1058858"/>
            <a:ext cx="4701108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25703" y="710603"/>
            <a:ext cx="4724260" cy="348255"/>
          </a:xfrm>
        </p:spPr>
        <p:txBody>
          <a:bodyPr anchor="b"/>
          <a:lstStyle>
            <a:lvl1pPr marL="0" indent="0">
              <a:buNone/>
              <a:defRPr sz="1014" b="1"/>
            </a:lvl1pPr>
            <a:lvl2pPr marL="193258" indent="0">
              <a:buNone/>
              <a:defRPr sz="845" b="1"/>
            </a:lvl2pPr>
            <a:lvl3pPr marL="386517" indent="0">
              <a:buNone/>
              <a:defRPr sz="761" b="1"/>
            </a:lvl3pPr>
            <a:lvl4pPr marL="579775" indent="0">
              <a:buNone/>
              <a:defRPr sz="676" b="1"/>
            </a:lvl4pPr>
            <a:lvl5pPr marL="773034" indent="0">
              <a:buNone/>
              <a:defRPr sz="676" b="1"/>
            </a:lvl5pPr>
            <a:lvl6pPr marL="966292" indent="0">
              <a:buNone/>
              <a:defRPr sz="676" b="1"/>
            </a:lvl6pPr>
            <a:lvl7pPr marL="1159551" indent="0">
              <a:buNone/>
              <a:defRPr sz="676" b="1"/>
            </a:lvl7pPr>
            <a:lvl8pPr marL="1352809" indent="0">
              <a:buNone/>
              <a:defRPr sz="676" b="1"/>
            </a:lvl8pPr>
            <a:lvl9pPr marL="1546068" indent="0">
              <a:buNone/>
              <a:defRPr sz="676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25703" y="1058858"/>
            <a:ext cx="4724260" cy="15574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12744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4180221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16405202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24260" y="417370"/>
            <a:ext cx="5625703" cy="2060009"/>
          </a:xfrm>
        </p:spPr>
        <p:txBody>
          <a:bodyPr/>
          <a:lstStyle>
            <a:lvl1pPr>
              <a:defRPr sz="1353"/>
            </a:lvl1pPr>
            <a:lvl2pPr>
              <a:defRPr sz="1184"/>
            </a:lvl2pPr>
            <a:lvl3pPr>
              <a:defRPr sz="1014"/>
            </a:lvl3pPr>
            <a:lvl4pPr>
              <a:defRPr sz="845"/>
            </a:lvl4pPr>
            <a:lvl5pPr>
              <a:defRPr sz="845"/>
            </a:lvl5pPr>
            <a:lvl6pPr>
              <a:defRPr sz="845"/>
            </a:lvl6pPr>
            <a:lvl7pPr>
              <a:defRPr sz="845"/>
            </a:lvl7pPr>
            <a:lvl8pPr>
              <a:defRPr sz="845"/>
            </a:lvl8pPr>
            <a:lvl9pPr>
              <a:defRPr sz="84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31026206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432" y="193252"/>
            <a:ext cx="3584070" cy="676381"/>
          </a:xfrm>
        </p:spPr>
        <p:txBody>
          <a:bodyPr anchor="b"/>
          <a:lstStyle>
            <a:lvl1pPr>
              <a:defRPr sz="1353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4260" y="417370"/>
            <a:ext cx="5625703" cy="2060009"/>
          </a:xfrm>
        </p:spPr>
        <p:txBody>
          <a:bodyPr anchor="t"/>
          <a:lstStyle>
            <a:lvl1pPr marL="0" indent="0">
              <a:buNone/>
              <a:defRPr sz="1353"/>
            </a:lvl1pPr>
            <a:lvl2pPr marL="193258" indent="0">
              <a:buNone/>
              <a:defRPr sz="1184"/>
            </a:lvl2pPr>
            <a:lvl3pPr marL="386517" indent="0">
              <a:buNone/>
              <a:defRPr sz="1014"/>
            </a:lvl3pPr>
            <a:lvl4pPr marL="579775" indent="0">
              <a:buNone/>
              <a:defRPr sz="845"/>
            </a:lvl4pPr>
            <a:lvl5pPr marL="773034" indent="0">
              <a:buNone/>
              <a:defRPr sz="845"/>
            </a:lvl5pPr>
            <a:lvl6pPr marL="966292" indent="0">
              <a:buNone/>
              <a:defRPr sz="845"/>
            </a:lvl6pPr>
            <a:lvl7pPr marL="1159551" indent="0">
              <a:buNone/>
              <a:defRPr sz="845"/>
            </a:lvl7pPr>
            <a:lvl8pPr marL="1352809" indent="0">
              <a:buNone/>
              <a:defRPr sz="845"/>
            </a:lvl8pPr>
            <a:lvl9pPr marL="1546068" indent="0">
              <a:buNone/>
              <a:defRPr sz="84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5432" y="869632"/>
            <a:ext cx="3584070" cy="1611102"/>
          </a:xfrm>
        </p:spPr>
        <p:txBody>
          <a:bodyPr/>
          <a:lstStyle>
            <a:lvl1pPr marL="0" indent="0">
              <a:buNone/>
              <a:defRPr sz="676"/>
            </a:lvl1pPr>
            <a:lvl2pPr marL="193258" indent="0">
              <a:buNone/>
              <a:defRPr sz="592"/>
            </a:lvl2pPr>
            <a:lvl3pPr marL="386517" indent="0">
              <a:buNone/>
              <a:defRPr sz="507"/>
            </a:lvl3pPr>
            <a:lvl4pPr marL="579775" indent="0">
              <a:buNone/>
              <a:defRPr sz="423"/>
            </a:lvl4pPr>
            <a:lvl5pPr marL="773034" indent="0">
              <a:buNone/>
              <a:defRPr sz="423"/>
            </a:lvl5pPr>
            <a:lvl6pPr marL="966292" indent="0">
              <a:buNone/>
              <a:defRPr sz="423"/>
            </a:lvl6pPr>
            <a:lvl7pPr marL="1159551" indent="0">
              <a:buNone/>
              <a:defRPr sz="423"/>
            </a:lvl7pPr>
            <a:lvl8pPr marL="1352809" indent="0">
              <a:buNone/>
              <a:defRPr sz="423"/>
            </a:lvl8pPr>
            <a:lvl9pPr marL="1546068" indent="0">
              <a:buNone/>
              <a:defRPr sz="423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69861896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3985" y="154333"/>
            <a:ext cx="9584531" cy="56029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3985" y="771665"/>
            <a:ext cx="9584531" cy="183924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3984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B5F180-CE36-4643-AFC1-D99F6693C2B0}" type="datetimeFigureOut">
              <a:rPr lang="en-CN" smtClean="0"/>
              <a:t>2022/4/17</a:t>
            </a:fld>
            <a:endParaRPr lang="en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81016" y="2686735"/>
            <a:ext cx="3750469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48203" y="2686735"/>
            <a:ext cx="2500313" cy="1543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507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85457D1-ACF3-0641-A327-B41CA0DB94E0}" type="slidenum">
              <a:rPr lang="en-CN" smtClean="0"/>
              <a:t>‹#›</a:t>
            </a:fld>
            <a:endParaRPr lang="en-CN"/>
          </a:p>
        </p:txBody>
      </p:sp>
    </p:spTree>
    <p:extLst>
      <p:ext uri="{BB962C8B-B14F-4D97-AF65-F5344CB8AC3E}">
        <p14:creationId xmlns:p14="http://schemas.microsoft.com/office/powerpoint/2010/main" val="20879401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386517" rtl="0" eaLnBrk="1" latinLnBrk="0" hangingPunct="1">
        <a:lnSpc>
          <a:spcPct val="90000"/>
        </a:lnSpc>
        <a:spcBef>
          <a:spcPct val="0"/>
        </a:spcBef>
        <a:buNone/>
        <a:defRPr sz="18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6629" indent="-96629" algn="l" defTabSz="386517" rtl="0" eaLnBrk="1" latinLnBrk="0" hangingPunct="1">
        <a:lnSpc>
          <a:spcPct val="90000"/>
        </a:lnSpc>
        <a:spcBef>
          <a:spcPts val="423"/>
        </a:spcBef>
        <a:buFont typeface="Arial" panose="020B0604020202020204" pitchFamily="34" charset="0"/>
        <a:buChar char="•"/>
        <a:defRPr sz="1184" kern="1200">
          <a:solidFill>
            <a:schemeClr val="tx1"/>
          </a:solidFill>
          <a:latin typeface="+mn-lt"/>
          <a:ea typeface="+mn-ea"/>
          <a:cs typeface="+mn-cs"/>
        </a:defRPr>
      </a:lvl1pPr>
      <a:lvl2pPr marL="28988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1014" kern="1200">
          <a:solidFill>
            <a:schemeClr val="tx1"/>
          </a:solidFill>
          <a:latin typeface="+mn-lt"/>
          <a:ea typeface="+mn-ea"/>
          <a:cs typeface="+mn-cs"/>
        </a:defRPr>
      </a:lvl2pPr>
      <a:lvl3pPr marL="483146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845" kern="1200">
          <a:solidFill>
            <a:schemeClr val="tx1"/>
          </a:solidFill>
          <a:latin typeface="+mn-lt"/>
          <a:ea typeface="+mn-ea"/>
          <a:cs typeface="+mn-cs"/>
        </a:defRPr>
      </a:lvl3pPr>
      <a:lvl4pPr marL="676405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869663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1062921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256180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449438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642697" indent="-96629" algn="l" defTabSz="386517" rtl="0" eaLnBrk="1" latinLnBrk="0" hangingPunct="1">
        <a:lnSpc>
          <a:spcPct val="90000"/>
        </a:lnSpc>
        <a:spcBef>
          <a:spcPts val="211"/>
        </a:spcBef>
        <a:buFont typeface="Arial" panose="020B0604020202020204" pitchFamily="34" charset="0"/>
        <a:buChar char="•"/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1pPr>
      <a:lvl2pPr marL="19325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2pPr>
      <a:lvl3pPr marL="386517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3pPr>
      <a:lvl4pPr marL="579775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4pPr>
      <a:lvl5pPr marL="773034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5pPr>
      <a:lvl6pPr marL="966292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6pPr>
      <a:lvl7pPr marL="1159551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7pPr>
      <a:lvl8pPr marL="1352809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8pPr>
      <a:lvl9pPr marL="1546068" algn="l" defTabSz="386517" rtl="0" eaLnBrk="1" latinLnBrk="0" hangingPunct="1">
        <a:defRPr sz="761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" name="Group 52">
            <a:extLst>
              <a:ext uri="{FF2B5EF4-FFF2-40B4-BE49-F238E27FC236}">
                <a16:creationId xmlns:a16="http://schemas.microsoft.com/office/drawing/2014/main" id="{9844D8B9-CFA1-CD45-A061-06E9140C3115}"/>
              </a:ext>
            </a:extLst>
          </p:cNvPr>
          <p:cNvGrpSpPr/>
          <p:nvPr/>
        </p:nvGrpSpPr>
        <p:grpSpPr>
          <a:xfrm>
            <a:off x="548358" y="409559"/>
            <a:ext cx="2112998" cy="2052291"/>
            <a:chOff x="548358" y="423242"/>
            <a:chExt cx="2112998" cy="2052291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FC64497-749D-1E40-B306-256425303D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13841" r="12353"/>
            <a:stretch/>
          </p:blipFill>
          <p:spPr>
            <a:xfrm>
              <a:off x="823128" y="552954"/>
              <a:ext cx="1563458" cy="1155130"/>
            </a:xfrm>
            <a:prstGeom prst="flowChartAlternateProcess">
              <a:avLst/>
            </a:prstGeom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02DF9168-1F7D-E449-BC9F-45658EC07E50}"/>
                </a:ext>
              </a:extLst>
            </p:cNvPr>
            <p:cNvSpPr txBox="1"/>
            <p:nvPr/>
          </p:nvSpPr>
          <p:spPr>
            <a:xfrm>
              <a:off x="909025" y="1970874"/>
              <a:ext cx="139166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zh-CN" dirty="0"/>
                <a:t>environment</a:t>
              </a:r>
              <a:endParaRPr lang="en-CN" dirty="0"/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F9AD8530-B9B9-3B41-8EE4-E9483409C1CA}"/>
                </a:ext>
              </a:extLst>
            </p:cNvPr>
            <p:cNvSpPr/>
            <p:nvPr/>
          </p:nvSpPr>
          <p:spPr>
            <a:xfrm>
              <a:off x="548358" y="423242"/>
              <a:ext cx="2112998" cy="2052291"/>
            </a:xfrm>
            <a:prstGeom prst="rect">
              <a:avLst/>
            </a:prstGeom>
            <a:noFill/>
            <a:ln w="5715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C6FF7FBE-4650-4849-A4E1-40E08D9D716B}"/>
              </a:ext>
            </a:extLst>
          </p:cNvPr>
          <p:cNvGrpSpPr/>
          <p:nvPr/>
        </p:nvGrpSpPr>
        <p:grpSpPr>
          <a:xfrm>
            <a:off x="2975746" y="399812"/>
            <a:ext cx="2534432" cy="2071784"/>
            <a:chOff x="3092553" y="403747"/>
            <a:chExt cx="2534432" cy="2071784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0057CF9E-9E33-F14B-80DA-5AF2252A2FE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420521" y="552956"/>
              <a:ext cx="1878496" cy="1141831"/>
            </a:xfrm>
            <a:prstGeom prst="flowChartAlternateProcess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131E740B-17A2-D149-8E85-86939C6E3402}"/>
                </a:ext>
              </a:extLst>
            </p:cNvPr>
            <p:cNvSpPr txBox="1"/>
            <p:nvPr/>
          </p:nvSpPr>
          <p:spPr>
            <a:xfrm>
              <a:off x="3326100" y="1799306"/>
              <a:ext cx="2067339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static</a:t>
              </a:r>
              <a:r>
                <a:rPr lang="zh-CN" altLang="en-US" dirty="0"/>
                <a:t> </a:t>
              </a:r>
              <a:r>
                <a:rPr lang="en-US" altLang="zh-CN" dirty="0"/>
                <a:t>navigation</a:t>
              </a:r>
              <a:r>
                <a:rPr lang="zh-CN" altLang="en-US" dirty="0"/>
                <a:t> </a:t>
              </a:r>
              <a:r>
                <a:rPr lang="en-US" altLang="zh-CN" dirty="0"/>
                <a:t>map</a:t>
              </a:r>
              <a:r>
                <a:rPr lang="zh-CN" altLang="en-US" dirty="0"/>
                <a:t> </a:t>
              </a:r>
              <a:r>
                <a:rPr lang="en-US" altLang="zh-CN" dirty="0"/>
                <a:t>reconstruction</a:t>
              </a:r>
              <a:endParaRPr lang="en-CN" dirty="0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FA7479BF-C910-C446-8672-4F359A085A7E}"/>
                </a:ext>
              </a:extLst>
            </p:cNvPr>
            <p:cNvSpPr/>
            <p:nvPr/>
          </p:nvSpPr>
          <p:spPr>
            <a:xfrm>
              <a:off x="3092553" y="403747"/>
              <a:ext cx="2534432" cy="2071784"/>
            </a:xfrm>
            <a:prstGeom prst="rect">
              <a:avLst/>
            </a:prstGeom>
            <a:noFill/>
            <a:ln w="5715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90ED500D-E597-4B45-8816-FA31C7AE3E7C}"/>
              </a:ext>
            </a:extLst>
          </p:cNvPr>
          <p:cNvGrpSpPr/>
          <p:nvPr/>
        </p:nvGrpSpPr>
        <p:grpSpPr>
          <a:xfrm>
            <a:off x="5902625" y="392701"/>
            <a:ext cx="2352261" cy="2086006"/>
            <a:chOff x="6017798" y="392701"/>
            <a:chExt cx="2352261" cy="2086006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A7D47FC-EDDA-0949-AE51-D44C1B00B228}"/>
                </a:ext>
              </a:extLst>
            </p:cNvPr>
            <p:cNvSpPr txBox="1"/>
            <p:nvPr/>
          </p:nvSpPr>
          <p:spPr>
            <a:xfrm>
              <a:off x="6017798" y="1832376"/>
              <a:ext cx="2352261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navigation</a:t>
              </a:r>
              <a:r>
                <a:rPr lang="zh-CN" altLang="en-US" dirty="0"/>
                <a:t> </a:t>
              </a:r>
              <a:r>
                <a:rPr lang="en-US" altLang="zh-CN" dirty="0"/>
                <a:t>trajectory</a:t>
              </a:r>
              <a:r>
                <a:rPr lang="zh-CN" altLang="en-US" dirty="0"/>
                <a:t> </a:t>
              </a:r>
              <a:r>
                <a:rPr lang="en-US" altLang="zh-CN" dirty="0"/>
                <a:t>generation</a:t>
              </a:r>
              <a:endParaRPr lang="en-CN" dirty="0"/>
            </a:p>
          </p:txBody>
        </p:sp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02F0AA73-B371-B247-840E-9C14C9DB6EF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340739" y="552954"/>
              <a:ext cx="1706379" cy="1155130"/>
            </a:xfrm>
            <a:prstGeom prst="flowChartAlternateProcess">
              <a:avLst/>
            </a:prstGeom>
          </p:spPr>
        </p:pic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CE5F1DF0-A0A4-CE40-B72D-EE3D3D6033E5}"/>
                </a:ext>
              </a:extLst>
            </p:cNvPr>
            <p:cNvSpPr/>
            <p:nvPr/>
          </p:nvSpPr>
          <p:spPr>
            <a:xfrm>
              <a:off x="6017798" y="392701"/>
              <a:ext cx="2352261" cy="2071784"/>
            </a:xfrm>
            <a:prstGeom prst="rect">
              <a:avLst/>
            </a:prstGeom>
            <a:noFill/>
            <a:ln w="57150">
              <a:solidFill>
                <a:srgbClr val="00206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55375C8A-85B5-FA4E-A443-1F145AD26CAF}"/>
              </a:ext>
            </a:extLst>
          </p:cNvPr>
          <p:cNvGrpSpPr/>
          <p:nvPr/>
        </p:nvGrpSpPr>
        <p:grpSpPr>
          <a:xfrm>
            <a:off x="8491218" y="409236"/>
            <a:ext cx="2352261" cy="2052936"/>
            <a:chOff x="8491218" y="392701"/>
            <a:chExt cx="2352261" cy="2052936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332BAEB-DC97-A04D-A913-977AC1F9C6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8991100" y="513308"/>
              <a:ext cx="1352497" cy="1234422"/>
            </a:xfrm>
            <a:prstGeom prst="flowChartAlternateProcess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197D95AC-D4D6-FA4D-A382-415736A7A486}"/>
                </a:ext>
              </a:extLst>
            </p:cNvPr>
            <p:cNvSpPr txBox="1"/>
            <p:nvPr/>
          </p:nvSpPr>
          <p:spPr>
            <a:xfrm>
              <a:off x="8491218" y="1985354"/>
              <a:ext cx="2352261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dirty="0"/>
                <a:t>controller</a:t>
              </a:r>
              <a:endParaRPr lang="en-CN" dirty="0"/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AC63A657-868E-B841-97C2-1E4CF3D600C3}"/>
                </a:ext>
              </a:extLst>
            </p:cNvPr>
            <p:cNvSpPr/>
            <p:nvPr/>
          </p:nvSpPr>
          <p:spPr>
            <a:xfrm>
              <a:off x="8747719" y="392701"/>
              <a:ext cx="1839258" cy="2052936"/>
            </a:xfrm>
            <a:prstGeom prst="rect">
              <a:avLst/>
            </a:prstGeom>
            <a:noFill/>
            <a:ln w="5715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CN"/>
            </a:p>
          </p:txBody>
        </p:sp>
      </p:grp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EAECC56A-0317-4D41-B187-BBD713391E00}"/>
              </a:ext>
            </a:extLst>
          </p:cNvPr>
          <p:cNvCxnSpPr>
            <a:cxnSpLocks/>
          </p:cNvCxnSpPr>
          <p:nvPr/>
        </p:nvCxnSpPr>
        <p:spPr>
          <a:xfrm flipV="1">
            <a:off x="2661356" y="1430830"/>
            <a:ext cx="314390" cy="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2D8FA3D-51EF-7441-B464-03C231A46793}"/>
              </a:ext>
            </a:extLst>
          </p:cNvPr>
          <p:cNvCxnSpPr>
            <a:cxnSpLocks/>
          </p:cNvCxnSpPr>
          <p:nvPr/>
        </p:nvCxnSpPr>
        <p:spPr>
          <a:xfrm flipV="1">
            <a:off x="5510178" y="1430181"/>
            <a:ext cx="392447" cy="711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00BA64D5-1CD3-FA4D-933B-08F8A4AB2986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>
            <a:off x="8254886" y="1428593"/>
            <a:ext cx="492833" cy="7111"/>
          </a:xfrm>
          <a:prstGeom prst="straightConnector1">
            <a:avLst/>
          </a:prstGeom>
          <a:ln w="38100">
            <a:solidFill>
              <a:schemeClr val="bg2">
                <a:lumMod val="25000"/>
              </a:schemeClr>
            </a:solidFill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72173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25</TotalTime>
  <Words>9</Words>
  <Application>Microsoft Macintosh PowerPoint</Application>
  <PresentationFormat>Custom</PresentationFormat>
  <Paragraphs>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陈 雄辉</dc:creator>
  <cp:lastModifiedBy>陈 雄辉</cp:lastModifiedBy>
  <cp:revision>4</cp:revision>
  <dcterms:created xsi:type="dcterms:W3CDTF">2022-03-29T07:47:37Z</dcterms:created>
  <dcterms:modified xsi:type="dcterms:W3CDTF">2022-04-17T08:58:11Z</dcterms:modified>
</cp:coreProperties>
</file>