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</p:sldIdLst>
  <p:sldSz cx="13993813" cy="3617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>
        <p:scale>
          <a:sx n="78" d="100"/>
          <a:sy n="78" d="100"/>
        </p:scale>
        <p:origin x="752" y="20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49227" y="592098"/>
            <a:ext cx="10495360" cy="1259570"/>
          </a:xfrm>
        </p:spPr>
        <p:txBody>
          <a:bodyPr anchor="b"/>
          <a:lstStyle>
            <a:lvl1pPr algn="ctr">
              <a:defRPr sz="31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9227" y="1900242"/>
            <a:ext cx="10495360" cy="873491"/>
          </a:xfrm>
        </p:spPr>
        <p:txBody>
          <a:bodyPr/>
          <a:lstStyle>
            <a:lvl1pPr marL="0" indent="0" algn="ctr">
              <a:buNone/>
              <a:defRPr sz="1266"/>
            </a:lvl1pPr>
            <a:lvl2pPr marL="241173" indent="0" algn="ctr">
              <a:buNone/>
              <a:defRPr sz="1055"/>
            </a:lvl2pPr>
            <a:lvl3pPr marL="482346" indent="0" algn="ctr">
              <a:buNone/>
              <a:defRPr sz="949"/>
            </a:lvl3pPr>
            <a:lvl4pPr marL="723519" indent="0" algn="ctr">
              <a:buNone/>
              <a:defRPr sz="844"/>
            </a:lvl4pPr>
            <a:lvl5pPr marL="964692" indent="0" algn="ctr">
              <a:buNone/>
              <a:defRPr sz="844"/>
            </a:lvl5pPr>
            <a:lvl6pPr marL="1205865" indent="0" algn="ctr">
              <a:buNone/>
              <a:defRPr sz="844"/>
            </a:lvl6pPr>
            <a:lvl7pPr marL="1447038" indent="0" algn="ctr">
              <a:buNone/>
              <a:defRPr sz="844"/>
            </a:lvl7pPr>
            <a:lvl8pPr marL="1688211" indent="0" algn="ctr">
              <a:buNone/>
              <a:defRPr sz="844"/>
            </a:lvl8pPr>
            <a:lvl9pPr marL="1929384" indent="0" algn="ctr">
              <a:buNone/>
              <a:defRPr sz="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E61D-0886-EC46-8ACE-F4CB61E572C2}" type="datetimeFigureOut">
              <a:rPr lang="en-CN" smtClean="0"/>
              <a:t>2022/3/29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6494-600A-1948-B3AA-59B40229824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3163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E61D-0886-EC46-8ACE-F4CB61E572C2}" type="datetimeFigureOut">
              <a:rPr lang="en-CN" smtClean="0"/>
              <a:t>2022/3/29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6494-600A-1948-B3AA-59B40229824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01351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14322" y="192620"/>
            <a:ext cx="3017416" cy="30660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2075" y="192620"/>
            <a:ext cx="8877325" cy="30660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E61D-0886-EC46-8ACE-F4CB61E572C2}" type="datetimeFigureOut">
              <a:rPr lang="en-CN" smtClean="0"/>
              <a:t>2022/3/29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6494-600A-1948-B3AA-59B40229824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789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E61D-0886-EC46-8ACE-F4CB61E572C2}" type="datetimeFigureOut">
              <a:rPr lang="en-CN" smtClean="0"/>
              <a:t>2022/3/29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6494-600A-1948-B3AA-59B40229824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2486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786" y="901966"/>
            <a:ext cx="12069664" cy="1504951"/>
          </a:xfrm>
        </p:spPr>
        <p:txBody>
          <a:bodyPr anchor="b"/>
          <a:lstStyle>
            <a:lvl1pPr>
              <a:defRPr sz="31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4786" y="2421155"/>
            <a:ext cx="12069664" cy="791418"/>
          </a:xfrm>
        </p:spPr>
        <p:txBody>
          <a:bodyPr/>
          <a:lstStyle>
            <a:lvl1pPr marL="0" indent="0">
              <a:buNone/>
              <a:defRPr sz="1266">
                <a:solidFill>
                  <a:schemeClr val="tx1">
                    <a:tint val="75000"/>
                  </a:schemeClr>
                </a:solidFill>
              </a:defRPr>
            </a:lvl1pPr>
            <a:lvl2pPr marL="241173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2pPr>
            <a:lvl3pPr marL="482346" indent="0">
              <a:buNone/>
              <a:defRPr sz="949">
                <a:solidFill>
                  <a:schemeClr val="tx1">
                    <a:tint val="75000"/>
                  </a:schemeClr>
                </a:solidFill>
              </a:defRPr>
            </a:lvl3pPr>
            <a:lvl4pPr marL="723519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4pPr>
            <a:lvl5pPr marL="964692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5pPr>
            <a:lvl6pPr marL="1205865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6pPr>
            <a:lvl7pPr marL="1447038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7pPr>
            <a:lvl8pPr marL="168821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8pPr>
            <a:lvl9pPr marL="1929384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E61D-0886-EC46-8ACE-F4CB61E572C2}" type="datetimeFigureOut">
              <a:rPr lang="en-CN" smtClean="0"/>
              <a:t>2022/3/29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6494-600A-1948-B3AA-59B40229824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1182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2074" y="963102"/>
            <a:ext cx="5947371" cy="22955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84368" y="963102"/>
            <a:ext cx="5947371" cy="22955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E61D-0886-EC46-8ACE-F4CB61E572C2}" type="datetimeFigureOut">
              <a:rPr lang="en-CN" smtClean="0"/>
              <a:t>2022/3/29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6494-600A-1948-B3AA-59B40229824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359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897" y="192621"/>
            <a:ext cx="12069664" cy="699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898" y="886891"/>
            <a:ext cx="5920038" cy="434652"/>
          </a:xfrm>
        </p:spPr>
        <p:txBody>
          <a:bodyPr anchor="b"/>
          <a:lstStyle>
            <a:lvl1pPr marL="0" indent="0">
              <a:buNone/>
              <a:defRPr sz="1266" b="1"/>
            </a:lvl1pPr>
            <a:lvl2pPr marL="241173" indent="0">
              <a:buNone/>
              <a:defRPr sz="1055" b="1"/>
            </a:lvl2pPr>
            <a:lvl3pPr marL="482346" indent="0">
              <a:buNone/>
              <a:defRPr sz="949" b="1"/>
            </a:lvl3pPr>
            <a:lvl4pPr marL="723519" indent="0">
              <a:buNone/>
              <a:defRPr sz="844" b="1"/>
            </a:lvl4pPr>
            <a:lvl5pPr marL="964692" indent="0">
              <a:buNone/>
              <a:defRPr sz="844" b="1"/>
            </a:lvl5pPr>
            <a:lvl6pPr marL="1205865" indent="0">
              <a:buNone/>
              <a:defRPr sz="844" b="1"/>
            </a:lvl6pPr>
            <a:lvl7pPr marL="1447038" indent="0">
              <a:buNone/>
              <a:defRPr sz="844" b="1"/>
            </a:lvl7pPr>
            <a:lvl8pPr marL="1688211" indent="0">
              <a:buNone/>
              <a:defRPr sz="844" b="1"/>
            </a:lvl8pPr>
            <a:lvl9pPr marL="1929384" indent="0">
              <a:buNone/>
              <a:defRPr sz="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3898" y="1321543"/>
            <a:ext cx="5920038" cy="1943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84368" y="886891"/>
            <a:ext cx="5949193" cy="434652"/>
          </a:xfrm>
        </p:spPr>
        <p:txBody>
          <a:bodyPr anchor="b"/>
          <a:lstStyle>
            <a:lvl1pPr marL="0" indent="0">
              <a:buNone/>
              <a:defRPr sz="1266" b="1"/>
            </a:lvl1pPr>
            <a:lvl2pPr marL="241173" indent="0">
              <a:buNone/>
              <a:defRPr sz="1055" b="1"/>
            </a:lvl2pPr>
            <a:lvl3pPr marL="482346" indent="0">
              <a:buNone/>
              <a:defRPr sz="949" b="1"/>
            </a:lvl3pPr>
            <a:lvl4pPr marL="723519" indent="0">
              <a:buNone/>
              <a:defRPr sz="844" b="1"/>
            </a:lvl4pPr>
            <a:lvl5pPr marL="964692" indent="0">
              <a:buNone/>
              <a:defRPr sz="844" b="1"/>
            </a:lvl5pPr>
            <a:lvl6pPr marL="1205865" indent="0">
              <a:buNone/>
              <a:defRPr sz="844" b="1"/>
            </a:lvl6pPr>
            <a:lvl7pPr marL="1447038" indent="0">
              <a:buNone/>
              <a:defRPr sz="844" b="1"/>
            </a:lvl7pPr>
            <a:lvl8pPr marL="1688211" indent="0">
              <a:buNone/>
              <a:defRPr sz="844" b="1"/>
            </a:lvl8pPr>
            <a:lvl9pPr marL="1929384" indent="0">
              <a:buNone/>
              <a:defRPr sz="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84368" y="1321543"/>
            <a:ext cx="5949193" cy="19437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E61D-0886-EC46-8ACE-F4CB61E572C2}" type="datetimeFigureOut">
              <a:rPr lang="en-CN" smtClean="0"/>
              <a:t>2022/3/29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6494-600A-1948-B3AA-59B40229824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5812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E61D-0886-EC46-8ACE-F4CB61E572C2}" type="datetimeFigureOut">
              <a:rPr lang="en-CN" smtClean="0"/>
              <a:t>2022/3/29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6494-600A-1948-B3AA-59B40229824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5685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E61D-0886-EC46-8ACE-F4CB61E572C2}" type="datetimeFigureOut">
              <a:rPr lang="en-CN" smtClean="0"/>
              <a:t>2022/3/29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6494-600A-1948-B3AA-59B40229824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900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898" y="241194"/>
            <a:ext cx="4513369" cy="844180"/>
          </a:xfrm>
        </p:spPr>
        <p:txBody>
          <a:bodyPr anchor="b"/>
          <a:lstStyle>
            <a:lvl1pPr>
              <a:defRPr sz="16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9193" y="520913"/>
            <a:ext cx="7084368" cy="2571063"/>
          </a:xfrm>
        </p:spPr>
        <p:txBody>
          <a:bodyPr/>
          <a:lstStyle>
            <a:lvl1pPr>
              <a:defRPr sz="1688"/>
            </a:lvl1pPr>
            <a:lvl2pPr>
              <a:defRPr sz="1477"/>
            </a:lvl2pPr>
            <a:lvl3pPr>
              <a:defRPr sz="1266"/>
            </a:lvl3pPr>
            <a:lvl4pPr>
              <a:defRPr sz="1055"/>
            </a:lvl4pPr>
            <a:lvl5pPr>
              <a:defRPr sz="1055"/>
            </a:lvl5pPr>
            <a:lvl6pPr>
              <a:defRPr sz="1055"/>
            </a:lvl6pPr>
            <a:lvl7pPr>
              <a:defRPr sz="1055"/>
            </a:lvl7pPr>
            <a:lvl8pPr>
              <a:defRPr sz="1055"/>
            </a:lvl8pPr>
            <a:lvl9pPr>
              <a:defRPr sz="10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3898" y="1085374"/>
            <a:ext cx="4513369" cy="2010789"/>
          </a:xfrm>
        </p:spPr>
        <p:txBody>
          <a:bodyPr/>
          <a:lstStyle>
            <a:lvl1pPr marL="0" indent="0">
              <a:buNone/>
              <a:defRPr sz="844"/>
            </a:lvl1pPr>
            <a:lvl2pPr marL="241173" indent="0">
              <a:buNone/>
              <a:defRPr sz="739"/>
            </a:lvl2pPr>
            <a:lvl3pPr marL="482346" indent="0">
              <a:buNone/>
              <a:defRPr sz="633"/>
            </a:lvl3pPr>
            <a:lvl4pPr marL="723519" indent="0">
              <a:buNone/>
              <a:defRPr sz="528"/>
            </a:lvl4pPr>
            <a:lvl5pPr marL="964692" indent="0">
              <a:buNone/>
              <a:defRPr sz="528"/>
            </a:lvl5pPr>
            <a:lvl6pPr marL="1205865" indent="0">
              <a:buNone/>
              <a:defRPr sz="528"/>
            </a:lvl6pPr>
            <a:lvl7pPr marL="1447038" indent="0">
              <a:buNone/>
              <a:defRPr sz="528"/>
            </a:lvl7pPr>
            <a:lvl8pPr marL="1688211" indent="0">
              <a:buNone/>
              <a:defRPr sz="528"/>
            </a:lvl8pPr>
            <a:lvl9pPr marL="1929384" indent="0">
              <a:buNone/>
              <a:defRPr sz="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E61D-0886-EC46-8ACE-F4CB61E572C2}" type="datetimeFigureOut">
              <a:rPr lang="en-CN" smtClean="0"/>
              <a:t>2022/3/29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6494-600A-1948-B3AA-59B40229824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5402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898" y="241194"/>
            <a:ext cx="4513369" cy="844180"/>
          </a:xfrm>
        </p:spPr>
        <p:txBody>
          <a:bodyPr anchor="b"/>
          <a:lstStyle>
            <a:lvl1pPr>
              <a:defRPr sz="16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9193" y="520913"/>
            <a:ext cx="7084368" cy="2571063"/>
          </a:xfrm>
        </p:spPr>
        <p:txBody>
          <a:bodyPr anchor="t"/>
          <a:lstStyle>
            <a:lvl1pPr marL="0" indent="0">
              <a:buNone/>
              <a:defRPr sz="1688"/>
            </a:lvl1pPr>
            <a:lvl2pPr marL="241173" indent="0">
              <a:buNone/>
              <a:defRPr sz="1477"/>
            </a:lvl2pPr>
            <a:lvl3pPr marL="482346" indent="0">
              <a:buNone/>
              <a:defRPr sz="1266"/>
            </a:lvl3pPr>
            <a:lvl4pPr marL="723519" indent="0">
              <a:buNone/>
              <a:defRPr sz="1055"/>
            </a:lvl4pPr>
            <a:lvl5pPr marL="964692" indent="0">
              <a:buNone/>
              <a:defRPr sz="1055"/>
            </a:lvl5pPr>
            <a:lvl6pPr marL="1205865" indent="0">
              <a:buNone/>
              <a:defRPr sz="1055"/>
            </a:lvl6pPr>
            <a:lvl7pPr marL="1447038" indent="0">
              <a:buNone/>
              <a:defRPr sz="1055"/>
            </a:lvl7pPr>
            <a:lvl8pPr marL="1688211" indent="0">
              <a:buNone/>
              <a:defRPr sz="1055"/>
            </a:lvl8pPr>
            <a:lvl9pPr marL="1929384" indent="0">
              <a:buNone/>
              <a:defRPr sz="105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3898" y="1085374"/>
            <a:ext cx="4513369" cy="2010789"/>
          </a:xfrm>
        </p:spPr>
        <p:txBody>
          <a:bodyPr/>
          <a:lstStyle>
            <a:lvl1pPr marL="0" indent="0">
              <a:buNone/>
              <a:defRPr sz="844"/>
            </a:lvl1pPr>
            <a:lvl2pPr marL="241173" indent="0">
              <a:buNone/>
              <a:defRPr sz="739"/>
            </a:lvl2pPr>
            <a:lvl3pPr marL="482346" indent="0">
              <a:buNone/>
              <a:defRPr sz="633"/>
            </a:lvl3pPr>
            <a:lvl4pPr marL="723519" indent="0">
              <a:buNone/>
              <a:defRPr sz="528"/>
            </a:lvl4pPr>
            <a:lvl5pPr marL="964692" indent="0">
              <a:buNone/>
              <a:defRPr sz="528"/>
            </a:lvl5pPr>
            <a:lvl6pPr marL="1205865" indent="0">
              <a:buNone/>
              <a:defRPr sz="528"/>
            </a:lvl6pPr>
            <a:lvl7pPr marL="1447038" indent="0">
              <a:buNone/>
              <a:defRPr sz="528"/>
            </a:lvl7pPr>
            <a:lvl8pPr marL="1688211" indent="0">
              <a:buNone/>
              <a:defRPr sz="528"/>
            </a:lvl8pPr>
            <a:lvl9pPr marL="1929384" indent="0">
              <a:buNone/>
              <a:defRPr sz="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CE61D-0886-EC46-8ACE-F4CB61E572C2}" type="datetimeFigureOut">
              <a:rPr lang="en-CN" smtClean="0"/>
              <a:t>2022/3/29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26494-600A-1948-B3AA-59B40229824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35760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2075" y="192621"/>
            <a:ext cx="12069664" cy="69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075" y="963102"/>
            <a:ext cx="12069664" cy="2295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2075" y="3353270"/>
            <a:ext cx="3148608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CE61D-0886-EC46-8ACE-F4CB61E572C2}" type="datetimeFigureOut">
              <a:rPr lang="en-CN" smtClean="0"/>
              <a:t>2022/3/29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35451" y="3353270"/>
            <a:ext cx="4722912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83130" y="3353270"/>
            <a:ext cx="3148608" cy="1926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926494-600A-1948-B3AA-59B40229824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821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2346" rtl="0" eaLnBrk="1" latinLnBrk="0" hangingPunct="1">
        <a:lnSpc>
          <a:spcPct val="90000"/>
        </a:lnSpc>
        <a:spcBef>
          <a:spcPct val="0"/>
        </a:spcBef>
        <a:buNone/>
        <a:defRPr sz="23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587" indent="-120587" algn="l" defTabSz="482346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1pPr>
      <a:lvl2pPr marL="361760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02933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1055" kern="1200">
          <a:solidFill>
            <a:schemeClr val="tx1"/>
          </a:solidFill>
          <a:latin typeface="+mn-lt"/>
          <a:ea typeface="+mn-ea"/>
          <a:cs typeface="+mn-cs"/>
        </a:defRPr>
      </a:lvl3pPr>
      <a:lvl4pPr marL="844106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4pPr>
      <a:lvl5pPr marL="1085279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5pPr>
      <a:lvl6pPr marL="1326452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6pPr>
      <a:lvl7pPr marL="1567625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7pPr>
      <a:lvl8pPr marL="1808798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8pPr>
      <a:lvl9pPr marL="2049971" indent="-120587" algn="l" defTabSz="482346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1pPr>
      <a:lvl2pPr marL="241173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2pPr>
      <a:lvl3pPr marL="482346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3pPr>
      <a:lvl4pPr marL="723519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4pPr>
      <a:lvl5pPr marL="964692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5pPr>
      <a:lvl6pPr marL="1205865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6pPr>
      <a:lvl7pPr marL="1447038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7pPr>
      <a:lvl8pPr marL="1688211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8pPr>
      <a:lvl9pPr marL="1929384" algn="l" defTabSz="482346" rtl="0" eaLnBrk="1" latinLnBrk="0" hangingPunct="1">
        <a:defRPr sz="9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3E699420-A95F-E749-9F4B-3D3D5AD8B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62188"/>
              </p:ext>
            </p:extLst>
          </p:nvPr>
        </p:nvGraphicFramePr>
        <p:xfrm>
          <a:off x="10891204" y="830227"/>
          <a:ext cx="2771472" cy="1957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434">
                  <a:extLst>
                    <a:ext uri="{9D8B030D-6E8A-4147-A177-3AD203B41FA5}">
                      <a16:colId xmlns:a16="http://schemas.microsoft.com/office/drawing/2014/main" val="3435683052"/>
                    </a:ext>
                  </a:extLst>
                </a:gridCol>
                <a:gridCol w="346434">
                  <a:extLst>
                    <a:ext uri="{9D8B030D-6E8A-4147-A177-3AD203B41FA5}">
                      <a16:colId xmlns:a16="http://schemas.microsoft.com/office/drawing/2014/main" val="1328645811"/>
                    </a:ext>
                  </a:extLst>
                </a:gridCol>
                <a:gridCol w="346434">
                  <a:extLst>
                    <a:ext uri="{9D8B030D-6E8A-4147-A177-3AD203B41FA5}">
                      <a16:colId xmlns:a16="http://schemas.microsoft.com/office/drawing/2014/main" val="2604842048"/>
                    </a:ext>
                  </a:extLst>
                </a:gridCol>
                <a:gridCol w="346434">
                  <a:extLst>
                    <a:ext uri="{9D8B030D-6E8A-4147-A177-3AD203B41FA5}">
                      <a16:colId xmlns:a16="http://schemas.microsoft.com/office/drawing/2014/main" val="51426938"/>
                    </a:ext>
                  </a:extLst>
                </a:gridCol>
                <a:gridCol w="346434">
                  <a:extLst>
                    <a:ext uri="{9D8B030D-6E8A-4147-A177-3AD203B41FA5}">
                      <a16:colId xmlns:a16="http://schemas.microsoft.com/office/drawing/2014/main" val="1340310406"/>
                    </a:ext>
                  </a:extLst>
                </a:gridCol>
                <a:gridCol w="346434">
                  <a:extLst>
                    <a:ext uri="{9D8B030D-6E8A-4147-A177-3AD203B41FA5}">
                      <a16:colId xmlns:a16="http://schemas.microsoft.com/office/drawing/2014/main" val="3673463955"/>
                    </a:ext>
                  </a:extLst>
                </a:gridCol>
                <a:gridCol w="346434">
                  <a:extLst>
                    <a:ext uri="{9D8B030D-6E8A-4147-A177-3AD203B41FA5}">
                      <a16:colId xmlns:a16="http://schemas.microsoft.com/office/drawing/2014/main" val="3640442640"/>
                    </a:ext>
                  </a:extLst>
                </a:gridCol>
                <a:gridCol w="346434">
                  <a:extLst>
                    <a:ext uri="{9D8B030D-6E8A-4147-A177-3AD203B41FA5}">
                      <a16:colId xmlns:a16="http://schemas.microsoft.com/office/drawing/2014/main" val="4279556279"/>
                    </a:ext>
                  </a:extLst>
                </a:gridCol>
              </a:tblGrid>
              <a:tr h="326243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645856"/>
                  </a:ext>
                </a:extLst>
              </a:tr>
              <a:tr h="32624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091060"/>
                  </a:ext>
                </a:extLst>
              </a:tr>
              <a:tr h="326243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673693"/>
                  </a:ext>
                </a:extLst>
              </a:tr>
              <a:tr h="326243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17547"/>
                  </a:ext>
                </a:extLst>
              </a:tr>
              <a:tr h="326243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958145"/>
                  </a:ext>
                </a:extLst>
              </a:tr>
              <a:tr h="326243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04707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8CE57BB-C3F4-564F-AFC4-078C13608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38" y="838565"/>
            <a:ext cx="319709" cy="3197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49E8A3-DAB7-AC46-851C-37189F342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50" y="1422821"/>
            <a:ext cx="403087" cy="4030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FBB0A9-A94A-CD4F-B75A-17E27B9F31BC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386944" y="2054415"/>
            <a:ext cx="495852" cy="495852"/>
          </a:xfrm>
          <a:prstGeom prst="rect">
            <a:avLst/>
          </a:prstGeom>
        </p:spPr>
      </p:pic>
      <p:sp>
        <p:nvSpPr>
          <p:cNvPr id="14" name="Down Arrow 13">
            <a:extLst>
              <a:ext uri="{FF2B5EF4-FFF2-40B4-BE49-F238E27FC236}">
                <a16:creationId xmlns:a16="http://schemas.microsoft.com/office/drawing/2014/main" id="{0D690E35-D031-DF49-9782-B7D8E0C5AFC9}"/>
              </a:ext>
            </a:extLst>
          </p:cNvPr>
          <p:cNvSpPr/>
          <p:nvPr/>
        </p:nvSpPr>
        <p:spPr>
          <a:xfrm>
            <a:off x="753433" y="1838790"/>
            <a:ext cx="288234" cy="26651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F38D33C2-414F-4543-843D-2BB0B114B59E}"/>
              </a:ext>
            </a:extLst>
          </p:cNvPr>
          <p:cNvSpPr/>
          <p:nvPr/>
        </p:nvSpPr>
        <p:spPr>
          <a:xfrm>
            <a:off x="769954" y="1190834"/>
            <a:ext cx="288234" cy="26651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Snip Same Side Corner Rectangle 1">
            <a:extLst>
              <a:ext uri="{FF2B5EF4-FFF2-40B4-BE49-F238E27FC236}">
                <a16:creationId xmlns:a16="http://schemas.microsoft.com/office/drawing/2014/main" id="{D962180E-F6D0-9A44-900C-77939F20A412}"/>
              </a:ext>
            </a:extLst>
          </p:cNvPr>
          <p:cNvSpPr/>
          <p:nvPr/>
        </p:nvSpPr>
        <p:spPr>
          <a:xfrm>
            <a:off x="537959" y="981757"/>
            <a:ext cx="740614" cy="931377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00BE8F2F-B133-794E-BEBB-EF12085A58F4}"/>
              </a:ext>
            </a:extLst>
          </p:cNvPr>
          <p:cNvSpPr/>
          <p:nvPr/>
        </p:nvSpPr>
        <p:spPr>
          <a:xfrm rot="16200000">
            <a:off x="770352" y="2152390"/>
            <a:ext cx="288234" cy="26651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2480B2B8-85CA-674F-9E14-2AD38EC2AC90}"/>
              </a:ext>
            </a:extLst>
          </p:cNvPr>
          <p:cNvSpPr/>
          <p:nvPr/>
        </p:nvSpPr>
        <p:spPr>
          <a:xfrm rot="16200000">
            <a:off x="1103590" y="2169084"/>
            <a:ext cx="288234" cy="26651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DE7EB0A-7C8B-6C4D-BC5B-689938070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9974" y="1149754"/>
            <a:ext cx="319709" cy="31970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A712096-49F2-BC48-ACA4-6FB24FDCC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634" y="1442730"/>
            <a:ext cx="403087" cy="40308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6C5FC49-6D30-6D40-9686-A4883A9F6BB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814784" y="2059513"/>
            <a:ext cx="495852" cy="495852"/>
          </a:xfrm>
          <a:prstGeom prst="rect">
            <a:avLst/>
          </a:prstGeom>
        </p:spPr>
      </p:pic>
      <p:sp>
        <p:nvSpPr>
          <p:cNvPr id="24" name="Down Arrow 23">
            <a:extLst>
              <a:ext uri="{FF2B5EF4-FFF2-40B4-BE49-F238E27FC236}">
                <a16:creationId xmlns:a16="http://schemas.microsoft.com/office/drawing/2014/main" id="{A91565B2-ECA7-4C42-AEBE-D1CFF28F6222}"/>
              </a:ext>
            </a:extLst>
          </p:cNvPr>
          <p:cNvSpPr/>
          <p:nvPr/>
        </p:nvSpPr>
        <p:spPr>
          <a:xfrm>
            <a:off x="4220060" y="1856980"/>
            <a:ext cx="288234" cy="26651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Snip Same Side Corner Rectangle 25">
            <a:extLst>
              <a:ext uri="{FF2B5EF4-FFF2-40B4-BE49-F238E27FC236}">
                <a16:creationId xmlns:a16="http://schemas.microsoft.com/office/drawing/2014/main" id="{D3B02CBE-38C0-7A4C-8853-6F43B49AB7FF}"/>
              </a:ext>
            </a:extLst>
          </p:cNvPr>
          <p:cNvSpPr/>
          <p:nvPr/>
        </p:nvSpPr>
        <p:spPr>
          <a:xfrm rot="18900000">
            <a:off x="3993870" y="1025404"/>
            <a:ext cx="740614" cy="931377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9135AB95-0205-2240-85D1-A273424F0FDB}"/>
              </a:ext>
            </a:extLst>
          </p:cNvPr>
          <p:cNvSpPr/>
          <p:nvPr/>
        </p:nvSpPr>
        <p:spPr>
          <a:xfrm rot="16200000">
            <a:off x="4224937" y="2149651"/>
            <a:ext cx="288234" cy="26651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7BC63212-5084-8547-839F-7117B82D7C33}"/>
              </a:ext>
            </a:extLst>
          </p:cNvPr>
          <p:cNvSpPr/>
          <p:nvPr/>
        </p:nvSpPr>
        <p:spPr>
          <a:xfrm rot="16200000">
            <a:off x="4558175" y="2183492"/>
            <a:ext cx="288234" cy="26651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2C596E3-CC00-8440-A65E-3F22FA8C9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3804" y="1157797"/>
            <a:ext cx="319709" cy="31970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18DDF26-5D71-2145-B6A2-EAC8E06C0B3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362567" y="2087024"/>
            <a:ext cx="495852" cy="495852"/>
          </a:xfrm>
          <a:prstGeom prst="rect">
            <a:avLst/>
          </a:prstGeom>
        </p:spPr>
      </p:pic>
      <p:sp>
        <p:nvSpPr>
          <p:cNvPr id="33" name="Down Arrow 32">
            <a:extLst>
              <a:ext uri="{FF2B5EF4-FFF2-40B4-BE49-F238E27FC236}">
                <a16:creationId xmlns:a16="http://schemas.microsoft.com/office/drawing/2014/main" id="{C7E3A7F3-F750-8F4B-A4F6-F191FDE1D0D7}"/>
              </a:ext>
            </a:extLst>
          </p:cNvPr>
          <p:cNvSpPr/>
          <p:nvPr/>
        </p:nvSpPr>
        <p:spPr>
          <a:xfrm>
            <a:off x="7741096" y="1820509"/>
            <a:ext cx="288234" cy="26651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9900E0B6-A355-9445-AF70-9713E27159FA}"/>
              </a:ext>
            </a:extLst>
          </p:cNvPr>
          <p:cNvSpPr/>
          <p:nvPr/>
        </p:nvSpPr>
        <p:spPr>
          <a:xfrm rot="16200000">
            <a:off x="7745975" y="2184999"/>
            <a:ext cx="288234" cy="26651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1B541541-4E91-8446-842E-829C6C0D6162}"/>
              </a:ext>
            </a:extLst>
          </p:cNvPr>
          <p:cNvSpPr/>
          <p:nvPr/>
        </p:nvSpPr>
        <p:spPr>
          <a:xfrm rot="16200000">
            <a:off x="8079213" y="2201693"/>
            <a:ext cx="288234" cy="26651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68E557CE-E5BD-A646-9297-3F2A818B3E74}"/>
              </a:ext>
            </a:extLst>
          </p:cNvPr>
          <p:cNvSpPr/>
          <p:nvPr/>
        </p:nvSpPr>
        <p:spPr>
          <a:xfrm rot="16200000">
            <a:off x="7406138" y="1508604"/>
            <a:ext cx="288234" cy="26651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0A4B7E99-33F8-BB44-B8FC-BF79B445ADEA}"/>
              </a:ext>
            </a:extLst>
          </p:cNvPr>
          <p:cNvSpPr/>
          <p:nvPr/>
        </p:nvSpPr>
        <p:spPr>
          <a:xfrm>
            <a:off x="7730238" y="1492240"/>
            <a:ext cx="288234" cy="26651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4" name="Snip Same Side Corner Rectangle 33">
            <a:extLst>
              <a:ext uri="{FF2B5EF4-FFF2-40B4-BE49-F238E27FC236}">
                <a16:creationId xmlns:a16="http://schemas.microsoft.com/office/drawing/2014/main" id="{65FECD37-1D04-9248-A38D-B9C36256E5D4}"/>
              </a:ext>
            </a:extLst>
          </p:cNvPr>
          <p:cNvSpPr/>
          <p:nvPr/>
        </p:nvSpPr>
        <p:spPr>
          <a:xfrm rot="18900000">
            <a:off x="7544763" y="1025404"/>
            <a:ext cx="740614" cy="931377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0BA9907-03B9-6A45-820D-C89B341E1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0834" y="1201034"/>
            <a:ext cx="319709" cy="31970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F5F5E97-FF80-4F45-BE6A-488611363C2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889691" y="2048925"/>
            <a:ext cx="495852" cy="495852"/>
          </a:xfrm>
          <a:prstGeom prst="rect">
            <a:avLst/>
          </a:prstGeom>
        </p:spPr>
      </p:pic>
      <p:sp>
        <p:nvSpPr>
          <p:cNvPr id="42" name="Down Arrow 41">
            <a:extLst>
              <a:ext uri="{FF2B5EF4-FFF2-40B4-BE49-F238E27FC236}">
                <a16:creationId xmlns:a16="http://schemas.microsoft.com/office/drawing/2014/main" id="{9033F7DE-BBC2-7C46-8A85-C77AB4D070AD}"/>
              </a:ext>
            </a:extLst>
          </p:cNvPr>
          <p:cNvSpPr/>
          <p:nvPr/>
        </p:nvSpPr>
        <p:spPr>
          <a:xfrm rot="16200000">
            <a:off x="11265704" y="888449"/>
            <a:ext cx="288234" cy="26651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3" name="Down Arrow 42">
            <a:extLst>
              <a:ext uri="{FF2B5EF4-FFF2-40B4-BE49-F238E27FC236}">
                <a16:creationId xmlns:a16="http://schemas.microsoft.com/office/drawing/2014/main" id="{D480B713-BACE-AC4E-AA05-13C3DBE24F14}"/>
              </a:ext>
            </a:extLst>
          </p:cNvPr>
          <p:cNvSpPr/>
          <p:nvPr/>
        </p:nvSpPr>
        <p:spPr>
          <a:xfrm rot="16200000">
            <a:off x="11625728" y="871477"/>
            <a:ext cx="288234" cy="26651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4" name="Down Arrow 43">
            <a:extLst>
              <a:ext uri="{FF2B5EF4-FFF2-40B4-BE49-F238E27FC236}">
                <a16:creationId xmlns:a16="http://schemas.microsoft.com/office/drawing/2014/main" id="{A2B836A4-8812-8D48-B530-BBA80B2A98D2}"/>
              </a:ext>
            </a:extLst>
          </p:cNvPr>
          <p:cNvSpPr/>
          <p:nvPr/>
        </p:nvSpPr>
        <p:spPr>
          <a:xfrm rot="5400000">
            <a:off x="12972679" y="2163596"/>
            <a:ext cx="288234" cy="26651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5" name="Down Arrow 44">
            <a:extLst>
              <a:ext uri="{FF2B5EF4-FFF2-40B4-BE49-F238E27FC236}">
                <a16:creationId xmlns:a16="http://schemas.microsoft.com/office/drawing/2014/main" id="{2BE6A940-2750-A443-8411-51EDE7B74413}"/>
              </a:ext>
            </a:extLst>
          </p:cNvPr>
          <p:cNvSpPr/>
          <p:nvPr/>
        </p:nvSpPr>
        <p:spPr>
          <a:xfrm rot="16200000">
            <a:off x="10951623" y="866969"/>
            <a:ext cx="288234" cy="26651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7" name="Snip Same Side Corner Rectangle 46">
            <a:extLst>
              <a:ext uri="{FF2B5EF4-FFF2-40B4-BE49-F238E27FC236}">
                <a16:creationId xmlns:a16="http://schemas.microsoft.com/office/drawing/2014/main" id="{08ED2929-2ABF-3F45-AA1F-C90414CA5827}"/>
              </a:ext>
            </a:extLst>
          </p:cNvPr>
          <p:cNvSpPr/>
          <p:nvPr/>
        </p:nvSpPr>
        <p:spPr>
          <a:xfrm rot="10800000">
            <a:off x="10710382" y="282100"/>
            <a:ext cx="740614" cy="931377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F2069A-88A2-334D-9329-DD0CC897B5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6963" y="1457351"/>
            <a:ext cx="406400" cy="406400"/>
          </a:xfrm>
          <a:prstGeom prst="rect">
            <a:avLst/>
          </a:prstGeom>
        </p:spPr>
      </p:pic>
      <p:sp>
        <p:nvSpPr>
          <p:cNvPr id="49" name="Down Arrow 48">
            <a:extLst>
              <a:ext uri="{FF2B5EF4-FFF2-40B4-BE49-F238E27FC236}">
                <a16:creationId xmlns:a16="http://schemas.microsoft.com/office/drawing/2014/main" id="{73B37277-3CD3-6B47-90A4-2C6A5CF2FE7E}"/>
              </a:ext>
            </a:extLst>
          </p:cNvPr>
          <p:cNvSpPr/>
          <p:nvPr/>
        </p:nvSpPr>
        <p:spPr>
          <a:xfrm rot="16200000">
            <a:off x="11979719" y="888448"/>
            <a:ext cx="288234" cy="26651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383BE010-329B-6C40-8EAB-CDD2637420EA}"/>
              </a:ext>
            </a:extLst>
          </p:cNvPr>
          <p:cNvSpPr/>
          <p:nvPr/>
        </p:nvSpPr>
        <p:spPr>
          <a:xfrm rot="16200000">
            <a:off x="12293800" y="883850"/>
            <a:ext cx="288234" cy="26651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D234630A-1958-0440-91A5-E7D85CAE6A51}"/>
              </a:ext>
            </a:extLst>
          </p:cNvPr>
          <p:cNvSpPr/>
          <p:nvPr/>
        </p:nvSpPr>
        <p:spPr>
          <a:xfrm rot="16200000">
            <a:off x="12678612" y="876018"/>
            <a:ext cx="288234" cy="26651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1740502D-2106-BF4C-B009-DC8B64A88789}"/>
              </a:ext>
            </a:extLst>
          </p:cNvPr>
          <p:cNvSpPr/>
          <p:nvPr/>
        </p:nvSpPr>
        <p:spPr>
          <a:xfrm rot="16200000">
            <a:off x="12999091" y="883849"/>
            <a:ext cx="288234" cy="26651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5CB8B0B4-C295-0C4F-85E9-967F0847C6F5}"/>
              </a:ext>
            </a:extLst>
          </p:cNvPr>
          <p:cNvSpPr/>
          <p:nvPr/>
        </p:nvSpPr>
        <p:spPr>
          <a:xfrm>
            <a:off x="13363041" y="883849"/>
            <a:ext cx="288234" cy="26651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Down Arrow 53">
            <a:extLst>
              <a:ext uri="{FF2B5EF4-FFF2-40B4-BE49-F238E27FC236}">
                <a16:creationId xmlns:a16="http://schemas.microsoft.com/office/drawing/2014/main" id="{7158DDD1-4A6F-8B49-B656-25716CA7D606}"/>
              </a:ext>
            </a:extLst>
          </p:cNvPr>
          <p:cNvSpPr/>
          <p:nvPr/>
        </p:nvSpPr>
        <p:spPr>
          <a:xfrm>
            <a:off x="13357325" y="1237429"/>
            <a:ext cx="288234" cy="26651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50CAB3C2-0749-F14E-B0A3-8FB27DFDC9B7}"/>
              </a:ext>
            </a:extLst>
          </p:cNvPr>
          <p:cNvSpPr/>
          <p:nvPr/>
        </p:nvSpPr>
        <p:spPr>
          <a:xfrm>
            <a:off x="13357325" y="1557568"/>
            <a:ext cx="288234" cy="26651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87C81C15-B953-004A-ADDC-DFAFD5BBA9FF}"/>
              </a:ext>
            </a:extLst>
          </p:cNvPr>
          <p:cNvSpPr/>
          <p:nvPr/>
        </p:nvSpPr>
        <p:spPr>
          <a:xfrm>
            <a:off x="13343233" y="1879055"/>
            <a:ext cx="288234" cy="26651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7" name="Down Arrow 56">
            <a:extLst>
              <a:ext uri="{FF2B5EF4-FFF2-40B4-BE49-F238E27FC236}">
                <a16:creationId xmlns:a16="http://schemas.microsoft.com/office/drawing/2014/main" id="{13F73C80-47F4-E743-A975-E11ED3AF0EA6}"/>
              </a:ext>
            </a:extLst>
          </p:cNvPr>
          <p:cNvSpPr/>
          <p:nvPr/>
        </p:nvSpPr>
        <p:spPr>
          <a:xfrm rot="5400000">
            <a:off x="13333766" y="2163595"/>
            <a:ext cx="288234" cy="26651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4B4257EA-7034-8E48-B940-EBECB3D6862C}"/>
              </a:ext>
            </a:extLst>
          </p:cNvPr>
          <p:cNvSpPr/>
          <p:nvPr/>
        </p:nvSpPr>
        <p:spPr>
          <a:xfrm rot="5400000">
            <a:off x="12612930" y="2172092"/>
            <a:ext cx="288234" cy="26651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9" name="Down Arrow 58">
            <a:extLst>
              <a:ext uri="{FF2B5EF4-FFF2-40B4-BE49-F238E27FC236}">
                <a16:creationId xmlns:a16="http://schemas.microsoft.com/office/drawing/2014/main" id="{82B25CB4-C581-FD45-A17D-5AA90F8E7A46}"/>
              </a:ext>
            </a:extLst>
          </p:cNvPr>
          <p:cNvSpPr/>
          <p:nvPr/>
        </p:nvSpPr>
        <p:spPr>
          <a:xfrm rot="5400000">
            <a:off x="12283947" y="2172093"/>
            <a:ext cx="288234" cy="26651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6FC927-DBD0-344A-A788-714CF3DF91EF}"/>
              </a:ext>
            </a:extLst>
          </p:cNvPr>
          <p:cNvSpPr/>
          <p:nvPr/>
        </p:nvSpPr>
        <p:spPr>
          <a:xfrm>
            <a:off x="10531904" y="264783"/>
            <a:ext cx="1716374" cy="534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4C98160-FCF1-3243-A600-DF637F2C6764}"/>
              </a:ext>
            </a:extLst>
          </p:cNvPr>
          <p:cNvSpPr/>
          <p:nvPr/>
        </p:nvSpPr>
        <p:spPr>
          <a:xfrm>
            <a:off x="10693171" y="584270"/>
            <a:ext cx="184671" cy="577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CA222F6-2216-724B-9B53-B756EC3896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425325"/>
              </p:ext>
            </p:extLst>
          </p:nvPr>
        </p:nvGraphicFramePr>
        <p:xfrm>
          <a:off x="375757" y="830227"/>
          <a:ext cx="2771472" cy="1957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434">
                  <a:extLst>
                    <a:ext uri="{9D8B030D-6E8A-4147-A177-3AD203B41FA5}">
                      <a16:colId xmlns:a16="http://schemas.microsoft.com/office/drawing/2014/main" val="3435683052"/>
                    </a:ext>
                  </a:extLst>
                </a:gridCol>
                <a:gridCol w="346434">
                  <a:extLst>
                    <a:ext uri="{9D8B030D-6E8A-4147-A177-3AD203B41FA5}">
                      <a16:colId xmlns:a16="http://schemas.microsoft.com/office/drawing/2014/main" val="1328645811"/>
                    </a:ext>
                  </a:extLst>
                </a:gridCol>
                <a:gridCol w="346434">
                  <a:extLst>
                    <a:ext uri="{9D8B030D-6E8A-4147-A177-3AD203B41FA5}">
                      <a16:colId xmlns:a16="http://schemas.microsoft.com/office/drawing/2014/main" val="2604842048"/>
                    </a:ext>
                  </a:extLst>
                </a:gridCol>
                <a:gridCol w="346434">
                  <a:extLst>
                    <a:ext uri="{9D8B030D-6E8A-4147-A177-3AD203B41FA5}">
                      <a16:colId xmlns:a16="http://schemas.microsoft.com/office/drawing/2014/main" val="51426938"/>
                    </a:ext>
                  </a:extLst>
                </a:gridCol>
                <a:gridCol w="346434">
                  <a:extLst>
                    <a:ext uri="{9D8B030D-6E8A-4147-A177-3AD203B41FA5}">
                      <a16:colId xmlns:a16="http://schemas.microsoft.com/office/drawing/2014/main" val="1340310406"/>
                    </a:ext>
                  </a:extLst>
                </a:gridCol>
                <a:gridCol w="346434">
                  <a:extLst>
                    <a:ext uri="{9D8B030D-6E8A-4147-A177-3AD203B41FA5}">
                      <a16:colId xmlns:a16="http://schemas.microsoft.com/office/drawing/2014/main" val="3673463955"/>
                    </a:ext>
                  </a:extLst>
                </a:gridCol>
                <a:gridCol w="346434">
                  <a:extLst>
                    <a:ext uri="{9D8B030D-6E8A-4147-A177-3AD203B41FA5}">
                      <a16:colId xmlns:a16="http://schemas.microsoft.com/office/drawing/2014/main" val="3640442640"/>
                    </a:ext>
                  </a:extLst>
                </a:gridCol>
                <a:gridCol w="346434">
                  <a:extLst>
                    <a:ext uri="{9D8B030D-6E8A-4147-A177-3AD203B41FA5}">
                      <a16:colId xmlns:a16="http://schemas.microsoft.com/office/drawing/2014/main" val="4279556279"/>
                    </a:ext>
                  </a:extLst>
                </a:gridCol>
              </a:tblGrid>
              <a:tr h="326243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645856"/>
                  </a:ext>
                </a:extLst>
              </a:tr>
              <a:tr h="32624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091060"/>
                  </a:ext>
                </a:extLst>
              </a:tr>
              <a:tr h="326243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673693"/>
                  </a:ext>
                </a:extLst>
              </a:tr>
              <a:tr h="326243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17547"/>
                  </a:ext>
                </a:extLst>
              </a:tr>
              <a:tr h="326243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958145"/>
                  </a:ext>
                </a:extLst>
              </a:tr>
              <a:tr h="326243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047079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21BC443C-AA7D-2946-A440-42744FD1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014821"/>
              </p:ext>
            </p:extLst>
          </p:nvPr>
        </p:nvGraphicFramePr>
        <p:xfrm>
          <a:off x="3837362" y="830227"/>
          <a:ext cx="2771472" cy="1957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434">
                  <a:extLst>
                    <a:ext uri="{9D8B030D-6E8A-4147-A177-3AD203B41FA5}">
                      <a16:colId xmlns:a16="http://schemas.microsoft.com/office/drawing/2014/main" val="3435683052"/>
                    </a:ext>
                  </a:extLst>
                </a:gridCol>
                <a:gridCol w="346434">
                  <a:extLst>
                    <a:ext uri="{9D8B030D-6E8A-4147-A177-3AD203B41FA5}">
                      <a16:colId xmlns:a16="http://schemas.microsoft.com/office/drawing/2014/main" val="1328645811"/>
                    </a:ext>
                  </a:extLst>
                </a:gridCol>
                <a:gridCol w="346434">
                  <a:extLst>
                    <a:ext uri="{9D8B030D-6E8A-4147-A177-3AD203B41FA5}">
                      <a16:colId xmlns:a16="http://schemas.microsoft.com/office/drawing/2014/main" val="2604842048"/>
                    </a:ext>
                  </a:extLst>
                </a:gridCol>
                <a:gridCol w="346434">
                  <a:extLst>
                    <a:ext uri="{9D8B030D-6E8A-4147-A177-3AD203B41FA5}">
                      <a16:colId xmlns:a16="http://schemas.microsoft.com/office/drawing/2014/main" val="51426938"/>
                    </a:ext>
                  </a:extLst>
                </a:gridCol>
                <a:gridCol w="346434">
                  <a:extLst>
                    <a:ext uri="{9D8B030D-6E8A-4147-A177-3AD203B41FA5}">
                      <a16:colId xmlns:a16="http://schemas.microsoft.com/office/drawing/2014/main" val="1340310406"/>
                    </a:ext>
                  </a:extLst>
                </a:gridCol>
                <a:gridCol w="346434">
                  <a:extLst>
                    <a:ext uri="{9D8B030D-6E8A-4147-A177-3AD203B41FA5}">
                      <a16:colId xmlns:a16="http://schemas.microsoft.com/office/drawing/2014/main" val="3673463955"/>
                    </a:ext>
                  </a:extLst>
                </a:gridCol>
                <a:gridCol w="346434">
                  <a:extLst>
                    <a:ext uri="{9D8B030D-6E8A-4147-A177-3AD203B41FA5}">
                      <a16:colId xmlns:a16="http://schemas.microsoft.com/office/drawing/2014/main" val="3640442640"/>
                    </a:ext>
                  </a:extLst>
                </a:gridCol>
                <a:gridCol w="346434">
                  <a:extLst>
                    <a:ext uri="{9D8B030D-6E8A-4147-A177-3AD203B41FA5}">
                      <a16:colId xmlns:a16="http://schemas.microsoft.com/office/drawing/2014/main" val="4279556279"/>
                    </a:ext>
                  </a:extLst>
                </a:gridCol>
              </a:tblGrid>
              <a:tr h="326243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645856"/>
                  </a:ext>
                </a:extLst>
              </a:tr>
              <a:tr h="32624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091060"/>
                  </a:ext>
                </a:extLst>
              </a:tr>
              <a:tr h="326243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673693"/>
                  </a:ext>
                </a:extLst>
              </a:tr>
              <a:tr h="326243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17547"/>
                  </a:ext>
                </a:extLst>
              </a:tr>
              <a:tr h="326243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958145"/>
                  </a:ext>
                </a:extLst>
              </a:tr>
              <a:tr h="326243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047079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E7FC6180-40C5-2748-B3C9-9B2AA5DAE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226702"/>
              </p:ext>
            </p:extLst>
          </p:nvPr>
        </p:nvGraphicFramePr>
        <p:xfrm>
          <a:off x="7364283" y="830227"/>
          <a:ext cx="2771472" cy="1957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434">
                  <a:extLst>
                    <a:ext uri="{9D8B030D-6E8A-4147-A177-3AD203B41FA5}">
                      <a16:colId xmlns:a16="http://schemas.microsoft.com/office/drawing/2014/main" val="3435683052"/>
                    </a:ext>
                  </a:extLst>
                </a:gridCol>
                <a:gridCol w="346434">
                  <a:extLst>
                    <a:ext uri="{9D8B030D-6E8A-4147-A177-3AD203B41FA5}">
                      <a16:colId xmlns:a16="http://schemas.microsoft.com/office/drawing/2014/main" val="1328645811"/>
                    </a:ext>
                  </a:extLst>
                </a:gridCol>
                <a:gridCol w="346434">
                  <a:extLst>
                    <a:ext uri="{9D8B030D-6E8A-4147-A177-3AD203B41FA5}">
                      <a16:colId xmlns:a16="http://schemas.microsoft.com/office/drawing/2014/main" val="2604842048"/>
                    </a:ext>
                  </a:extLst>
                </a:gridCol>
                <a:gridCol w="346434">
                  <a:extLst>
                    <a:ext uri="{9D8B030D-6E8A-4147-A177-3AD203B41FA5}">
                      <a16:colId xmlns:a16="http://schemas.microsoft.com/office/drawing/2014/main" val="51426938"/>
                    </a:ext>
                  </a:extLst>
                </a:gridCol>
                <a:gridCol w="346434">
                  <a:extLst>
                    <a:ext uri="{9D8B030D-6E8A-4147-A177-3AD203B41FA5}">
                      <a16:colId xmlns:a16="http://schemas.microsoft.com/office/drawing/2014/main" val="1340310406"/>
                    </a:ext>
                  </a:extLst>
                </a:gridCol>
                <a:gridCol w="346434">
                  <a:extLst>
                    <a:ext uri="{9D8B030D-6E8A-4147-A177-3AD203B41FA5}">
                      <a16:colId xmlns:a16="http://schemas.microsoft.com/office/drawing/2014/main" val="3673463955"/>
                    </a:ext>
                  </a:extLst>
                </a:gridCol>
                <a:gridCol w="346434">
                  <a:extLst>
                    <a:ext uri="{9D8B030D-6E8A-4147-A177-3AD203B41FA5}">
                      <a16:colId xmlns:a16="http://schemas.microsoft.com/office/drawing/2014/main" val="3640442640"/>
                    </a:ext>
                  </a:extLst>
                </a:gridCol>
                <a:gridCol w="346434">
                  <a:extLst>
                    <a:ext uri="{9D8B030D-6E8A-4147-A177-3AD203B41FA5}">
                      <a16:colId xmlns:a16="http://schemas.microsoft.com/office/drawing/2014/main" val="4279556279"/>
                    </a:ext>
                  </a:extLst>
                </a:gridCol>
              </a:tblGrid>
              <a:tr h="326243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645856"/>
                  </a:ext>
                </a:extLst>
              </a:tr>
              <a:tr h="326243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091060"/>
                  </a:ext>
                </a:extLst>
              </a:tr>
              <a:tr h="326243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673693"/>
                  </a:ext>
                </a:extLst>
              </a:tr>
              <a:tr h="326243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17547"/>
                  </a:ext>
                </a:extLst>
              </a:tr>
              <a:tr h="326243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958145"/>
                  </a:ext>
                </a:extLst>
              </a:tr>
              <a:tr h="326243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047079"/>
                  </a:ext>
                </a:extLst>
              </a:tr>
            </a:tbl>
          </a:graphicData>
        </a:graphic>
      </p:graphicFrame>
      <p:sp>
        <p:nvSpPr>
          <p:cNvPr id="64" name="Rectangle 63">
            <a:extLst>
              <a:ext uri="{FF2B5EF4-FFF2-40B4-BE49-F238E27FC236}">
                <a16:creationId xmlns:a16="http://schemas.microsoft.com/office/drawing/2014/main" id="{1943560B-850A-734F-A12E-F3D060999C51}"/>
              </a:ext>
            </a:extLst>
          </p:cNvPr>
          <p:cNvSpPr/>
          <p:nvPr/>
        </p:nvSpPr>
        <p:spPr>
          <a:xfrm>
            <a:off x="274938" y="246316"/>
            <a:ext cx="336857" cy="344409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2AEF2A9-4434-FB47-8EB2-0DB5219EEE04}"/>
              </a:ext>
            </a:extLst>
          </p:cNvPr>
          <p:cNvSpPr txBox="1"/>
          <p:nvPr/>
        </p:nvSpPr>
        <p:spPr>
          <a:xfrm>
            <a:off x="583035" y="238271"/>
            <a:ext cx="13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s</a:t>
            </a:r>
            <a:r>
              <a:rPr lang="en-CN" dirty="0"/>
              <a:t>tatic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en-CN" dirty="0"/>
              <a:t>lock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DCC93572-393F-6D48-9767-0D09CF85B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219" y="246205"/>
            <a:ext cx="319709" cy="319709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63FFD4DA-AB46-EA4A-806F-788C20D4319B}"/>
              </a:ext>
            </a:extLst>
          </p:cNvPr>
          <p:cNvSpPr txBox="1"/>
          <p:nvPr/>
        </p:nvSpPr>
        <p:spPr>
          <a:xfrm>
            <a:off x="2307909" y="238271"/>
            <a:ext cx="818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CN" dirty="0"/>
              <a:t>robot</a:t>
            </a:r>
          </a:p>
        </p:txBody>
      </p:sp>
      <p:sp>
        <p:nvSpPr>
          <p:cNvPr id="68" name="Down Arrow 67">
            <a:extLst>
              <a:ext uri="{FF2B5EF4-FFF2-40B4-BE49-F238E27FC236}">
                <a16:creationId xmlns:a16="http://schemas.microsoft.com/office/drawing/2014/main" id="{55840A45-F2A4-3246-B5F7-466C3660A535}"/>
              </a:ext>
            </a:extLst>
          </p:cNvPr>
          <p:cNvSpPr/>
          <p:nvPr/>
        </p:nvSpPr>
        <p:spPr>
          <a:xfrm rot="16200000">
            <a:off x="5180524" y="272801"/>
            <a:ext cx="288234" cy="266517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0DBE885-8648-9846-9D1A-B24C05CB1EB1}"/>
              </a:ext>
            </a:extLst>
          </p:cNvPr>
          <p:cNvSpPr txBox="1"/>
          <p:nvPr/>
        </p:nvSpPr>
        <p:spPr>
          <a:xfrm>
            <a:off x="5461504" y="238271"/>
            <a:ext cx="1754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en-CN" dirty="0"/>
              <a:t>avigation</a:t>
            </a:r>
            <a:r>
              <a:rPr lang="zh-CN" altLang="en-US" dirty="0"/>
              <a:t> </a:t>
            </a:r>
            <a:r>
              <a:rPr lang="en-US" altLang="zh-CN" dirty="0"/>
              <a:t>path</a:t>
            </a:r>
            <a:endParaRPr lang="en-CN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0D612A25-76E0-7F44-BFC7-24E95BD708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6690" y="202859"/>
            <a:ext cx="406400" cy="4064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59ECEEB1-08D8-4547-BD87-91648045A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880" y="204516"/>
            <a:ext cx="403087" cy="40308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284263CB-DAB7-6D4A-9C5F-0F16007E9D5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324269" y="158133"/>
            <a:ext cx="495852" cy="495852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BC2E2E6-0CA6-7F46-9D19-18E4FCCC5E7D}"/>
              </a:ext>
            </a:extLst>
          </p:cNvPr>
          <p:cNvSpPr txBox="1"/>
          <p:nvPr/>
        </p:nvSpPr>
        <p:spPr>
          <a:xfrm>
            <a:off x="7691869" y="221393"/>
            <a:ext cx="860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CN" dirty="0"/>
              <a:t>target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7D2AFE6-26C9-6249-8C32-CA58684F5340}"/>
              </a:ext>
            </a:extLst>
          </p:cNvPr>
          <p:cNvSpPr txBox="1"/>
          <p:nvPr/>
        </p:nvSpPr>
        <p:spPr>
          <a:xfrm>
            <a:off x="8880423" y="221393"/>
            <a:ext cx="2685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s</a:t>
            </a:r>
            <a:r>
              <a:rPr lang="en-CN" dirty="0"/>
              <a:t>tate</a:t>
            </a:r>
            <a:r>
              <a:rPr lang="zh-CN" altLang="en-US" dirty="0"/>
              <a:t> </a:t>
            </a:r>
            <a:r>
              <a:rPr lang="en-US" altLang="zh-CN" dirty="0"/>
              <a:t>might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dangerous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3005244-0014-B948-AB61-CAFB6422CF0B}"/>
              </a:ext>
            </a:extLst>
          </p:cNvPr>
          <p:cNvSpPr txBox="1"/>
          <p:nvPr/>
        </p:nvSpPr>
        <p:spPr>
          <a:xfrm>
            <a:off x="11919600" y="203841"/>
            <a:ext cx="179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dangerous</a:t>
            </a:r>
            <a:r>
              <a:rPr lang="zh-CN" altLang="en-US" dirty="0"/>
              <a:t> </a:t>
            </a:r>
            <a:r>
              <a:rPr lang="en-US" altLang="zh-CN" dirty="0"/>
              <a:t>s</a:t>
            </a:r>
            <a:r>
              <a:rPr lang="en-CN" dirty="0"/>
              <a:t>tate</a:t>
            </a:r>
            <a:endParaRPr lang="en-US" altLang="zh-CN" dirty="0"/>
          </a:p>
        </p:txBody>
      </p:sp>
      <p:sp>
        <p:nvSpPr>
          <p:cNvPr id="78" name="Snip Same Side Corner Rectangle 77">
            <a:extLst>
              <a:ext uri="{FF2B5EF4-FFF2-40B4-BE49-F238E27FC236}">
                <a16:creationId xmlns:a16="http://schemas.microsoft.com/office/drawing/2014/main" id="{7DF791FF-1322-F94F-9FA5-63C8E43DF7E5}"/>
              </a:ext>
            </a:extLst>
          </p:cNvPr>
          <p:cNvSpPr/>
          <p:nvPr/>
        </p:nvSpPr>
        <p:spPr>
          <a:xfrm rot="16200000">
            <a:off x="3341987" y="154846"/>
            <a:ext cx="399521" cy="502427"/>
          </a:xfrm>
          <a:prstGeom prst="snip2SameRect">
            <a:avLst>
              <a:gd name="adj1" fmla="val 50000"/>
              <a:gd name="adj2" fmla="val 0"/>
            </a:avLst>
          </a:prstGeom>
          <a:solidFill>
            <a:schemeClr val="accent1">
              <a:lumMod val="60000"/>
              <a:lumOff val="4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22BA5D-8E5B-E647-9F5D-922E2092EFB3}"/>
              </a:ext>
            </a:extLst>
          </p:cNvPr>
          <p:cNvSpPr txBox="1"/>
          <p:nvPr/>
        </p:nvSpPr>
        <p:spPr>
          <a:xfrm>
            <a:off x="3810172" y="238271"/>
            <a:ext cx="1321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p</a:t>
            </a:r>
            <a:r>
              <a:rPr lang="en-US" dirty="0"/>
              <a:t>ercept</a:t>
            </a:r>
            <a:r>
              <a:rPr lang="en-US" altLang="zh-CN" dirty="0"/>
              <a:t>ion</a:t>
            </a:r>
            <a:endParaRPr lang="en-CN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0F73087-D8E6-C349-9E0D-D98FF7979154}"/>
              </a:ext>
            </a:extLst>
          </p:cNvPr>
          <p:cNvSpPr txBox="1"/>
          <p:nvPr/>
        </p:nvSpPr>
        <p:spPr>
          <a:xfrm>
            <a:off x="-1" y="2861518"/>
            <a:ext cx="31268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110000"/>
              <a:buAutoNum type="alphaUcPeriod"/>
            </a:pPr>
            <a:r>
              <a:rPr lang="en-US" altLang="zh-CN" sz="1600" dirty="0"/>
              <a:t>robot</a:t>
            </a:r>
            <a:r>
              <a:rPr lang="zh-CN" altLang="en-US" sz="1600" dirty="0"/>
              <a:t> </a:t>
            </a:r>
            <a:r>
              <a:rPr lang="en-US" altLang="zh-CN" sz="1600" dirty="0"/>
              <a:t>faces</a:t>
            </a:r>
            <a:r>
              <a:rPr lang="zh-CN" altLang="en-US" sz="1600" dirty="0"/>
              <a:t> </a:t>
            </a:r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state</a:t>
            </a:r>
            <a:r>
              <a:rPr lang="zh-CN" altLang="en-US" sz="1600" dirty="0"/>
              <a:t> </a:t>
            </a:r>
            <a:r>
              <a:rPr lang="en-US" altLang="zh-CN" sz="1600" dirty="0"/>
              <a:t>that</a:t>
            </a:r>
            <a:r>
              <a:rPr lang="zh-CN" altLang="en-US" sz="1600" dirty="0"/>
              <a:t> </a:t>
            </a:r>
            <a:r>
              <a:rPr lang="en-US" altLang="zh-CN" sz="1600" dirty="0"/>
              <a:t>may</a:t>
            </a:r>
            <a:r>
              <a:rPr lang="zh-CN" altLang="en-US" sz="1600" dirty="0"/>
              <a:t> </a:t>
            </a:r>
            <a:r>
              <a:rPr lang="en-US" altLang="zh-CN" sz="1600" dirty="0"/>
              <a:t>be</a:t>
            </a:r>
            <a:r>
              <a:rPr lang="zh-CN" altLang="en-US" sz="1600" dirty="0"/>
              <a:t> </a:t>
            </a:r>
            <a:r>
              <a:rPr lang="en-US" altLang="zh-CN" sz="1600" dirty="0"/>
              <a:t>dangerous.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BFE8F0E-C53A-1743-9A8D-926BF07096BD}"/>
              </a:ext>
            </a:extLst>
          </p:cNvPr>
          <p:cNvSpPr txBox="1"/>
          <p:nvPr/>
        </p:nvSpPr>
        <p:spPr>
          <a:xfrm>
            <a:off x="3351211" y="2901746"/>
            <a:ext cx="3422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110000"/>
              <a:buFont typeface="+mj-lt"/>
              <a:buAutoNum type="alphaUcPeriod" startAt="2"/>
            </a:pPr>
            <a:r>
              <a:rPr lang="en-US" altLang="zh-CN" sz="1600" dirty="0"/>
              <a:t>safe-probing</a:t>
            </a:r>
            <a:r>
              <a:rPr lang="zh-CN" altLang="en-US" sz="1600" dirty="0"/>
              <a:t> </a:t>
            </a:r>
            <a:r>
              <a:rPr lang="en-US" altLang="zh-CN" sz="1600" dirty="0"/>
              <a:t>with</a:t>
            </a:r>
            <a:r>
              <a:rPr lang="zh-CN" altLang="en-US" sz="1600" dirty="0"/>
              <a:t> </a:t>
            </a:r>
            <a:r>
              <a:rPr lang="en-US" altLang="zh-CN" sz="1600" dirty="0"/>
              <a:t>perception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identify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uncertain</a:t>
            </a:r>
            <a:r>
              <a:rPr lang="zh-CN" altLang="en-US" sz="1600" dirty="0"/>
              <a:t> </a:t>
            </a:r>
            <a:r>
              <a:rPr lang="en-US" altLang="zh-CN" sz="1600" dirty="0"/>
              <a:t>state.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23BCD7A-B645-8243-B1B2-0BF5BCE14C1D}"/>
              </a:ext>
            </a:extLst>
          </p:cNvPr>
          <p:cNvSpPr txBox="1"/>
          <p:nvPr/>
        </p:nvSpPr>
        <p:spPr>
          <a:xfrm>
            <a:off x="6952496" y="2901746"/>
            <a:ext cx="34229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110000"/>
              <a:buFont typeface="+mj-lt"/>
              <a:buAutoNum type="alphaUcPeriod" startAt="3"/>
            </a:pP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uncertain</a:t>
            </a:r>
            <a:r>
              <a:rPr lang="zh-CN" altLang="en-US" sz="1600" dirty="0"/>
              <a:t> </a:t>
            </a:r>
            <a:r>
              <a:rPr lang="en-US" altLang="zh-CN" sz="1600" dirty="0"/>
              <a:t>state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not</a:t>
            </a:r>
            <a:r>
              <a:rPr lang="zh-CN" altLang="en-US" sz="1600" dirty="0"/>
              <a:t> </a:t>
            </a:r>
            <a:r>
              <a:rPr lang="en-US" altLang="zh-CN" sz="1600" dirty="0"/>
              <a:t>dangerous.</a:t>
            </a:r>
            <a:r>
              <a:rPr lang="zh-CN" altLang="en-US" sz="1600" dirty="0"/>
              <a:t> </a:t>
            </a:r>
            <a:r>
              <a:rPr lang="en-US" altLang="zh-CN" sz="1600" dirty="0"/>
              <a:t>Walk</a:t>
            </a:r>
            <a:r>
              <a:rPr lang="zh-CN" altLang="en-US" sz="1600" dirty="0"/>
              <a:t> </a:t>
            </a:r>
            <a:r>
              <a:rPr lang="en-US" altLang="zh-CN" sz="1600" dirty="0"/>
              <a:t>along.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C059BF1-4E2C-4441-BE2F-6A661E4503C2}"/>
              </a:ext>
            </a:extLst>
          </p:cNvPr>
          <p:cNvSpPr txBox="1"/>
          <p:nvPr/>
        </p:nvSpPr>
        <p:spPr>
          <a:xfrm>
            <a:off x="10303342" y="2931599"/>
            <a:ext cx="3820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110000"/>
              <a:buFont typeface="+mj-lt"/>
              <a:buAutoNum type="alphaUcPeriod" startAt="4"/>
            </a:pP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uncertain</a:t>
            </a:r>
            <a:r>
              <a:rPr lang="zh-CN" altLang="en-US" sz="1600" dirty="0"/>
              <a:t> </a:t>
            </a:r>
            <a:r>
              <a:rPr lang="en-US" altLang="zh-CN" sz="1600" dirty="0"/>
              <a:t>state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/>
              <a:t>dangerous.</a:t>
            </a:r>
            <a:r>
              <a:rPr lang="zh-CN" altLang="en-US" sz="1600" dirty="0"/>
              <a:t> </a:t>
            </a:r>
            <a:r>
              <a:rPr lang="en-US" altLang="zh-CN" sz="1600" dirty="0"/>
              <a:t>Update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map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dirty="0"/>
              <a:t>find</a:t>
            </a:r>
            <a:r>
              <a:rPr lang="zh-CN" altLang="en-US" sz="1600" dirty="0"/>
              <a:t> </a:t>
            </a:r>
            <a:r>
              <a:rPr lang="en-US" altLang="zh-CN" sz="1600" dirty="0"/>
              <a:t>another</a:t>
            </a:r>
            <a:r>
              <a:rPr lang="zh-CN" altLang="en-US" sz="1600" dirty="0"/>
              <a:t> </a:t>
            </a:r>
            <a:r>
              <a:rPr lang="en-US" altLang="zh-CN" sz="1600" dirty="0"/>
              <a:t>path.</a:t>
            </a:r>
          </a:p>
        </p:txBody>
      </p:sp>
    </p:spTree>
    <p:extLst>
      <p:ext uri="{BB962C8B-B14F-4D97-AF65-F5344CB8AC3E}">
        <p14:creationId xmlns:p14="http://schemas.microsoft.com/office/powerpoint/2010/main" val="3712159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12765</TotalTime>
  <Words>67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陈 雄辉</dc:creator>
  <cp:lastModifiedBy>陈 雄辉</cp:lastModifiedBy>
  <cp:revision>3</cp:revision>
  <dcterms:created xsi:type="dcterms:W3CDTF">2022-03-29T09:56:08Z</dcterms:created>
  <dcterms:modified xsi:type="dcterms:W3CDTF">2022-04-07T06:41:17Z</dcterms:modified>
</cp:coreProperties>
</file>