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7233900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68" d="100"/>
          <a:sy n="68" d="100"/>
        </p:scale>
        <p:origin x="176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543" y="2300585"/>
            <a:ext cx="14648815" cy="4894027"/>
          </a:xfrm>
        </p:spPr>
        <p:txBody>
          <a:bodyPr anchor="b"/>
          <a:lstStyle>
            <a:lvl1pPr algn="ctr">
              <a:defRPr sz="11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238" y="7383344"/>
            <a:ext cx="12925425" cy="3393929"/>
          </a:xfrm>
        </p:spPr>
        <p:txBody>
          <a:bodyPr/>
          <a:lstStyle>
            <a:lvl1pPr marL="0" indent="0" algn="ctr">
              <a:buNone/>
              <a:defRPr sz="4523"/>
            </a:lvl1pPr>
            <a:lvl2pPr marL="861685" indent="0" algn="ctr">
              <a:buNone/>
              <a:defRPr sz="3769"/>
            </a:lvl2pPr>
            <a:lvl3pPr marL="1723370" indent="0" algn="ctr">
              <a:buNone/>
              <a:defRPr sz="3392"/>
            </a:lvl3pPr>
            <a:lvl4pPr marL="2585055" indent="0" algn="ctr">
              <a:buNone/>
              <a:defRPr sz="3016"/>
            </a:lvl4pPr>
            <a:lvl5pPr marL="3446739" indent="0" algn="ctr">
              <a:buNone/>
              <a:defRPr sz="3016"/>
            </a:lvl5pPr>
            <a:lvl6pPr marL="4308424" indent="0" algn="ctr">
              <a:buNone/>
              <a:defRPr sz="3016"/>
            </a:lvl6pPr>
            <a:lvl7pPr marL="5170109" indent="0" algn="ctr">
              <a:buNone/>
              <a:defRPr sz="3016"/>
            </a:lvl7pPr>
            <a:lvl8pPr marL="6031794" indent="0" algn="ctr">
              <a:buNone/>
              <a:defRPr sz="3016"/>
            </a:lvl8pPr>
            <a:lvl9pPr marL="6893479" indent="0" algn="ctr">
              <a:buNone/>
              <a:defRPr sz="3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49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6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33010" y="748422"/>
            <a:ext cx="3716060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4832" y="748422"/>
            <a:ext cx="10932755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941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8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855" y="3504570"/>
            <a:ext cx="14864239" cy="5847451"/>
          </a:xfrm>
        </p:spPr>
        <p:txBody>
          <a:bodyPr anchor="b"/>
          <a:lstStyle>
            <a:lvl1pPr>
              <a:defRPr sz="11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855" y="9407340"/>
            <a:ext cx="14864239" cy="3075036"/>
          </a:xfrm>
        </p:spPr>
        <p:txBody>
          <a:bodyPr/>
          <a:lstStyle>
            <a:lvl1pPr marL="0" indent="0">
              <a:buNone/>
              <a:defRPr sz="4523">
                <a:solidFill>
                  <a:schemeClr val="tx1"/>
                </a:solidFill>
              </a:defRPr>
            </a:lvl1pPr>
            <a:lvl2pPr marL="861685" indent="0">
              <a:buNone/>
              <a:defRPr sz="3769">
                <a:solidFill>
                  <a:schemeClr val="tx1">
                    <a:tint val="75000"/>
                  </a:schemeClr>
                </a:solidFill>
              </a:defRPr>
            </a:lvl2pPr>
            <a:lvl3pPr marL="1723370" indent="0">
              <a:buNone/>
              <a:defRPr sz="3392">
                <a:solidFill>
                  <a:schemeClr val="tx1">
                    <a:tint val="75000"/>
                  </a:schemeClr>
                </a:solidFill>
              </a:defRPr>
            </a:lvl3pPr>
            <a:lvl4pPr marL="2585055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4pPr>
            <a:lvl5pPr marL="344673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5pPr>
            <a:lvl6pPr marL="4308424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6pPr>
            <a:lvl7pPr marL="517010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7pPr>
            <a:lvl8pPr marL="6031794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8pPr>
            <a:lvl9pPr marL="689347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99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830" y="3742109"/>
            <a:ext cx="7324408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4662" y="3742109"/>
            <a:ext cx="7324408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72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748425"/>
            <a:ext cx="14864239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077" y="3445995"/>
            <a:ext cx="7290746" cy="1688829"/>
          </a:xfrm>
        </p:spPr>
        <p:txBody>
          <a:bodyPr anchor="b"/>
          <a:lstStyle>
            <a:lvl1pPr marL="0" indent="0">
              <a:buNone/>
              <a:defRPr sz="4523" b="1"/>
            </a:lvl1pPr>
            <a:lvl2pPr marL="861685" indent="0">
              <a:buNone/>
              <a:defRPr sz="3769" b="1"/>
            </a:lvl2pPr>
            <a:lvl3pPr marL="1723370" indent="0">
              <a:buNone/>
              <a:defRPr sz="3392" b="1"/>
            </a:lvl3pPr>
            <a:lvl4pPr marL="2585055" indent="0">
              <a:buNone/>
              <a:defRPr sz="3016" b="1"/>
            </a:lvl4pPr>
            <a:lvl5pPr marL="3446739" indent="0">
              <a:buNone/>
              <a:defRPr sz="3016" b="1"/>
            </a:lvl5pPr>
            <a:lvl6pPr marL="4308424" indent="0">
              <a:buNone/>
              <a:defRPr sz="3016" b="1"/>
            </a:lvl6pPr>
            <a:lvl7pPr marL="5170109" indent="0">
              <a:buNone/>
              <a:defRPr sz="3016" b="1"/>
            </a:lvl7pPr>
            <a:lvl8pPr marL="6031794" indent="0">
              <a:buNone/>
              <a:defRPr sz="3016" b="1"/>
            </a:lvl8pPr>
            <a:lvl9pPr marL="6893479" indent="0">
              <a:buNone/>
              <a:defRPr sz="3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077" y="5134824"/>
            <a:ext cx="7290746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24663" y="3445995"/>
            <a:ext cx="7326652" cy="1688829"/>
          </a:xfrm>
        </p:spPr>
        <p:txBody>
          <a:bodyPr anchor="b"/>
          <a:lstStyle>
            <a:lvl1pPr marL="0" indent="0">
              <a:buNone/>
              <a:defRPr sz="4523" b="1"/>
            </a:lvl1pPr>
            <a:lvl2pPr marL="861685" indent="0">
              <a:buNone/>
              <a:defRPr sz="3769" b="1"/>
            </a:lvl2pPr>
            <a:lvl3pPr marL="1723370" indent="0">
              <a:buNone/>
              <a:defRPr sz="3392" b="1"/>
            </a:lvl3pPr>
            <a:lvl4pPr marL="2585055" indent="0">
              <a:buNone/>
              <a:defRPr sz="3016" b="1"/>
            </a:lvl4pPr>
            <a:lvl5pPr marL="3446739" indent="0">
              <a:buNone/>
              <a:defRPr sz="3016" b="1"/>
            </a:lvl5pPr>
            <a:lvl6pPr marL="4308424" indent="0">
              <a:buNone/>
              <a:defRPr sz="3016" b="1"/>
            </a:lvl6pPr>
            <a:lvl7pPr marL="5170109" indent="0">
              <a:buNone/>
              <a:defRPr sz="3016" b="1"/>
            </a:lvl7pPr>
            <a:lvl8pPr marL="6031794" indent="0">
              <a:buNone/>
              <a:defRPr sz="3016" b="1"/>
            </a:lvl8pPr>
            <a:lvl9pPr marL="6893479" indent="0">
              <a:buNone/>
              <a:defRPr sz="3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24663" y="5134824"/>
            <a:ext cx="7326652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56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28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34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937154"/>
            <a:ext cx="5558381" cy="3280040"/>
          </a:xfrm>
        </p:spPr>
        <p:txBody>
          <a:bodyPr anchor="b"/>
          <a:lstStyle>
            <a:lvl1pPr>
              <a:defRPr sz="6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652" y="2023996"/>
            <a:ext cx="8724662" cy="9989803"/>
          </a:xfrm>
        </p:spPr>
        <p:txBody>
          <a:bodyPr/>
          <a:lstStyle>
            <a:lvl1pPr>
              <a:defRPr sz="6031"/>
            </a:lvl1pPr>
            <a:lvl2pPr>
              <a:defRPr sz="5277"/>
            </a:lvl2pPr>
            <a:lvl3pPr>
              <a:defRPr sz="4523"/>
            </a:lvl3pPr>
            <a:lvl4pPr>
              <a:defRPr sz="3769"/>
            </a:lvl4pPr>
            <a:lvl5pPr>
              <a:defRPr sz="3769"/>
            </a:lvl5pPr>
            <a:lvl6pPr>
              <a:defRPr sz="3769"/>
            </a:lvl6pPr>
            <a:lvl7pPr>
              <a:defRPr sz="3769"/>
            </a:lvl7pPr>
            <a:lvl8pPr>
              <a:defRPr sz="3769"/>
            </a:lvl8pPr>
            <a:lvl9pPr>
              <a:defRPr sz="37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075" y="4217194"/>
            <a:ext cx="5558381" cy="7812873"/>
          </a:xfrm>
        </p:spPr>
        <p:txBody>
          <a:bodyPr/>
          <a:lstStyle>
            <a:lvl1pPr marL="0" indent="0">
              <a:buNone/>
              <a:defRPr sz="3016"/>
            </a:lvl1pPr>
            <a:lvl2pPr marL="861685" indent="0">
              <a:buNone/>
              <a:defRPr sz="2639"/>
            </a:lvl2pPr>
            <a:lvl3pPr marL="1723370" indent="0">
              <a:buNone/>
              <a:defRPr sz="2262"/>
            </a:lvl3pPr>
            <a:lvl4pPr marL="2585055" indent="0">
              <a:buNone/>
              <a:defRPr sz="1885"/>
            </a:lvl4pPr>
            <a:lvl5pPr marL="3446739" indent="0">
              <a:buNone/>
              <a:defRPr sz="1885"/>
            </a:lvl5pPr>
            <a:lvl6pPr marL="4308424" indent="0">
              <a:buNone/>
              <a:defRPr sz="1885"/>
            </a:lvl6pPr>
            <a:lvl7pPr marL="5170109" indent="0">
              <a:buNone/>
              <a:defRPr sz="1885"/>
            </a:lvl7pPr>
            <a:lvl8pPr marL="6031794" indent="0">
              <a:buNone/>
              <a:defRPr sz="1885"/>
            </a:lvl8pPr>
            <a:lvl9pPr marL="6893479" indent="0">
              <a:buNone/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7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937154"/>
            <a:ext cx="5558381" cy="3280040"/>
          </a:xfrm>
        </p:spPr>
        <p:txBody>
          <a:bodyPr anchor="b"/>
          <a:lstStyle>
            <a:lvl1pPr>
              <a:defRPr sz="6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26652" y="2023996"/>
            <a:ext cx="8724662" cy="9989803"/>
          </a:xfrm>
        </p:spPr>
        <p:txBody>
          <a:bodyPr anchor="t"/>
          <a:lstStyle>
            <a:lvl1pPr marL="0" indent="0">
              <a:buNone/>
              <a:defRPr sz="6031"/>
            </a:lvl1pPr>
            <a:lvl2pPr marL="861685" indent="0">
              <a:buNone/>
              <a:defRPr sz="5277"/>
            </a:lvl2pPr>
            <a:lvl3pPr marL="1723370" indent="0">
              <a:buNone/>
              <a:defRPr sz="4523"/>
            </a:lvl3pPr>
            <a:lvl4pPr marL="2585055" indent="0">
              <a:buNone/>
              <a:defRPr sz="3769"/>
            </a:lvl4pPr>
            <a:lvl5pPr marL="3446739" indent="0">
              <a:buNone/>
              <a:defRPr sz="3769"/>
            </a:lvl5pPr>
            <a:lvl6pPr marL="4308424" indent="0">
              <a:buNone/>
              <a:defRPr sz="3769"/>
            </a:lvl6pPr>
            <a:lvl7pPr marL="5170109" indent="0">
              <a:buNone/>
              <a:defRPr sz="3769"/>
            </a:lvl7pPr>
            <a:lvl8pPr marL="6031794" indent="0">
              <a:buNone/>
              <a:defRPr sz="3769"/>
            </a:lvl8pPr>
            <a:lvl9pPr marL="6893479" indent="0">
              <a:buNone/>
              <a:defRPr sz="37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075" y="4217194"/>
            <a:ext cx="5558381" cy="7812873"/>
          </a:xfrm>
        </p:spPr>
        <p:txBody>
          <a:bodyPr/>
          <a:lstStyle>
            <a:lvl1pPr marL="0" indent="0">
              <a:buNone/>
              <a:defRPr sz="3016"/>
            </a:lvl1pPr>
            <a:lvl2pPr marL="861685" indent="0">
              <a:buNone/>
              <a:defRPr sz="2639"/>
            </a:lvl2pPr>
            <a:lvl3pPr marL="1723370" indent="0">
              <a:buNone/>
              <a:defRPr sz="2262"/>
            </a:lvl3pPr>
            <a:lvl4pPr marL="2585055" indent="0">
              <a:buNone/>
              <a:defRPr sz="1885"/>
            </a:lvl4pPr>
            <a:lvl5pPr marL="3446739" indent="0">
              <a:buNone/>
              <a:defRPr sz="1885"/>
            </a:lvl5pPr>
            <a:lvl6pPr marL="4308424" indent="0">
              <a:buNone/>
              <a:defRPr sz="1885"/>
            </a:lvl6pPr>
            <a:lvl7pPr marL="5170109" indent="0">
              <a:buNone/>
              <a:defRPr sz="1885"/>
            </a:lvl7pPr>
            <a:lvl8pPr marL="6031794" indent="0">
              <a:buNone/>
              <a:defRPr sz="1885"/>
            </a:lvl8pPr>
            <a:lvl9pPr marL="6893479" indent="0">
              <a:buNone/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95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4831" y="748425"/>
            <a:ext cx="14864239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831" y="3742109"/>
            <a:ext cx="14864239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4830" y="13029050"/>
            <a:ext cx="387762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8730" y="13029050"/>
            <a:ext cx="5816441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71442" y="13029050"/>
            <a:ext cx="387762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96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3370" rtl="0" eaLnBrk="1" latinLnBrk="0" hangingPunct="1">
        <a:lnSpc>
          <a:spcPct val="90000"/>
        </a:lnSpc>
        <a:spcBef>
          <a:spcPct val="0"/>
        </a:spcBef>
        <a:buNone/>
        <a:defRPr sz="8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842" indent="-430842" algn="l" defTabSz="1723370" rtl="0" eaLnBrk="1" latinLnBrk="0" hangingPunct="1">
        <a:lnSpc>
          <a:spcPct val="90000"/>
        </a:lnSpc>
        <a:spcBef>
          <a:spcPts val="1885"/>
        </a:spcBef>
        <a:buFont typeface="Arial" panose="020B0604020202020204" pitchFamily="34" charset="0"/>
        <a:buChar char="•"/>
        <a:defRPr sz="5277" kern="1200">
          <a:solidFill>
            <a:schemeClr val="tx1"/>
          </a:solidFill>
          <a:latin typeface="+mn-lt"/>
          <a:ea typeface="+mn-ea"/>
          <a:cs typeface="+mn-cs"/>
        </a:defRPr>
      </a:lvl1pPr>
      <a:lvl2pPr marL="129252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4523" kern="1200">
          <a:solidFill>
            <a:schemeClr val="tx1"/>
          </a:solidFill>
          <a:latin typeface="+mn-lt"/>
          <a:ea typeface="+mn-ea"/>
          <a:cs typeface="+mn-cs"/>
        </a:defRPr>
      </a:lvl2pPr>
      <a:lvl3pPr marL="2154212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769" kern="1200">
          <a:solidFill>
            <a:schemeClr val="tx1"/>
          </a:solidFill>
          <a:latin typeface="+mn-lt"/>
          <a:ea typeface="+mn-ea"/>
          <a:cs typeface="+mn-cs"/>
        </a:defRPr>
      </a:lvl3pPr>
      <a:lvl4pPr marL="301589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4pPr>
      <a:lvl5pPr marL="3877582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5pPr>
      <a:lvl6pPr marL="473926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6pPr>
      <a:lvl7pPr marL="5600951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7pPr>
      <a:lvl8pPr marL="6462636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8pPr>
      <a:lvl9pPr marL="7324321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1pPr>
      <a:lvl2pPr marL="861685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2pPr>
      <a:lvl3pPr marL="1723370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3pPr>
      <a:lvl4pPr marL="2585055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4pPr>
      <a:lvl5pPr marL="344673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5pPr>
      <a:lvl6pPr marL="4308424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6pPr>
      <a:lvl7pPr marL="517010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7pPr>
      <a:lvl8pPr marL="6031794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8pPr>
      <a:lvl9pPr marL="689347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84022-91B9-354A-91D1-331D89936678}"/>
              </a:ext>
            </a:extLst>
          </p:cNvPr>
          <p:cNvSpPr/>
          <p:nvPr/>
        </p:nvSpPr>
        <p:spPr>
          <a:xfrm>
            <a:off x="14925479" y="1447808"/>
            <a:ext cx="1586866" cy="12921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5D612-6EF3-564E-A1D8-4F446E2B7EA5}"/>
              </a:ext>
            </a:extLst>
          </p:cNvPr>
          <p:cNvSpPr txBox="1"/>
          <p:nvPr/>
        </p:nvSpPr>
        <p:spPr>
          <a:xfrm>
            <a:off x="14102433" y="966675"/>
            <a:ext cx="33344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(4)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R</a:t>
            </a:r>
            <a:r>
              <a:rPr lang="en-US" sz="2000" b="1" dirty="0">
                <a:solidFill>
                  <a:srgbClr val="002060"/>
                </a:solidFill>
              </a:rPr>
              <a:t>obust joint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Controller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00B88-AFF9-9443-B61E-21DFBC670EC1}"/>
              </a:ext>
            </a:extLst>
          </p:cNvPr>
          <p:cNvSpPr/>
          <p:nvPr/>
        </p:nvSpPr>
        <p:spPr>
          <a:xfrm>
            <a:off x="5950334" y="1450308"/>
            <a:ext cx="2286966" cy="369332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N" dirty="0"/>
              <a:t>﻿</a:t>
            </a:r>
            <a:r>
              <a:rPr lang="en-US" altLang="zh-CN" dirty="0"/>
              <a:t>c</a:t>
            </a:r>
            <a:r>
              <a:rPr lang="en-CN" dirty="0"/>
              <a:t>ommand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033E28-FAFC-B04B-A1A5-1BC6B5FC577A}"/>
              </a:ext>
            </a:extLst>
          </p:cNvPr>
          <p:cNvCxnSpPr>
            <a:cxnSpLocks/>
            <a:stCxn id="6" idx="3"/>
            <a:endCxn id="64" idx="2"/>
          </p:cNvCxnSpPr>
          <p:nvPr/>
        </p:nvCxnSpPr>
        <p:spPr>
          <a:xfrm>
            <a:off x="8237300" y="1634974"/>
            <a:ext cx="6062047" cy="253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B12331-4387-CA44-8CA4-95E124A7E6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718912" y="2739913"/>
            <a:ext cx="0" cy="738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9118D0-E2B8-FD40-BB03-184823CA5209}"/>
              </a:ext>
            </a:extLst>
          </p:cNvPr>
          <p:cNvSpPr txBox="1"/>
          <p:nvPr/>
        </p:nvSpPr>
        <p:spPr>
          <a:xfrm>
            <a:off x="15943638" y="29235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53D3A-BC6C-B64F-BD62-4A4EDE411ACC}"/>
              </a:ext>
            </a:extLst>
          </p:cNvPr>
          <p:cNvSpPr/>
          <p:nvPr/>
        </p:nvSpPr>
        <p:spPr>
          <a:xfrm>
            <a:off x="864352" y="1251674"/>
            <a:ext cx="4360846" cy="62328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359A-5665-FD4B-A01C-26F634FF8784}"/>
              </a:ext>
            </a:extLst>
          </p:cNvPr>
          <p:cNvSpPr txBox="1"/>
          <p:nvPr/>
        </p:nvSpPr>
        <p:spPr>
          <a:xfrm>
            <a:off x="864352" y="808197"/>
            <a:ext cx="23944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(2)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Global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navigation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90ED1-D435-A149-8D57-88FAE07EA496}"/>
              </a:ext>
            </a:extLst>
          </p:cNvPr>
          <p:cNvSpPr/>
          <p:nvPr/>
        </p:nvSpPr>
        <p:spPr>
          <a:xfrm>
            <a:off x="1058570" y="4363294"/>
            <a:ext cx="3810674" cy="29282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A9BE7-A44E-8E44-8D05-9B29B9888F8C}"/>
              </a:ext>
            </a:extLst>
          </p:cNvPr>
          <p:cNvSpPr txBox="1"/>
          <p:nvPr/>
        </p:nvSpPr>
        <p:spPr>
          <a:xfrm>
            <a:off x="1859662" y="4374303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navigation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19D3-A354-5D4C-AB5D-F51B73787310}"/>
              </a:ext>
            </a:extLst>
          </p:cNvPr>
          <p:cNvSpPr/>
          <p:nvPr/>
        </p:nvSpPr>
        <p:spPr>
          <a:xfrm>
            <a:off x="1058570" y="1454347"/>
            <a:ext cx="3810674" cy="25215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15583-AD76-5C44-913D-90A8549FEDF6}"/>
              </a:ext>
            </a:extLst>
          </p:cNvPr>
          <p:cNvSpPr/>
          <p:nvPr/>
        </p:nvSpPr>
        <p:spPr>
          <a:xfrm>
            <a:off x="1286582" y="1532043"/>
            <a:ext cx="307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-US" dirty="0"/>
              <a:t>avigation </a:t>
            </a:r>
            <a:r>
              <a:rPr lang="en-US" altLang="zh-CN" dirty="0"/>
              <a:t>p</a:t>
            </a:r>
            <a:r>
              <a:rPr lang="en-US" dirty="0"/>
              <a:t>lanning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C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3E9676-E0C7-DF43-8D5E-844A5443DBF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69244" y="1634974"/>
            <a:ext cx="108109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908B72-C604-5245-B334-EDEEBE3ECA8F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963907" y="3975914"/>
            <a:ext cx="0" cy="38738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274380-191A-D844-B876-A958B2BB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68" y="4857699"/>
            <a:ext cx="3162300" cy="187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953617-8545-BC4F-BE7F-986B8A28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90" y="1898623"/>
            <a:ext cx="3025490" cy="2047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3AE7E-F306-8546-89F2-CF9DE190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109" y="3516714"/>
            <a:ext cx="1288604" cy="1176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207355-D3D9-C04C-8EE9-0DE55DE2A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8" y="10128245"/>
            <a:ext cx="7681431" cy="27029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D8C796-D4A3-BA4F-89D9-485C3F524AF5}"/>
              </a:ext>
            </a:extLst>
          </p:cNvPr>
          <p:cNvSpPr/>
          <p:nvPr/>
        </p:nvSpPr>
        <p:spPr>
          <a:xfrm>
            <a:off x="815273" y="9979773"/>
            <a:ext cx="8107942" cy="3294682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89078C-D4C9-BF4E-B3C2-059A34DC1A63}"/>
              </a:ext>
            </a:extLst>
          </p:cNvPr>
          <p:cNvCxnSpPr>
            <a:cxnSpLocks/>
          </p:cNvCxnSpPr>
          <p:nvPr/>
        </p:nvCxnSpPr>
        <p:spPr>
          <a:xfrm flipV="1">
            <a:off x="2535734" y="7291536"/>
            <a:ext cx="0" cy="26520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71F9225-107A-344B-9206-EF45EA8224CF}"/>
              </a:ext>
            </a:extLst>
          </p:cNvPr>
          <p:cNvSpPr/>
          <p:nvPr/>
        </p:nvSpPr>
        <p:spPr>
          <a:xfrm>
            <a:off x="596650" y="9214410"/>
            <a:ext cx="156478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(1)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Simulator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22B1B229-5592-CF43-8270-6EB410F0474A}"/>
              </a:ext>
            </a:extLst>
          </p:cNvPr>
          <p:cNvSpPr/>
          <p:nvPr/>
        </p:nvSpPr>
        <p:spPr>
          <a:xfrm rot="1240794">
            <a:off x="2760736" y="11471333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35EF63FB-B532-A949-9ED3-614BD157B5DC}"/>
              </a:ext>
            </a:extLst>
          </p:cNvPr>
          <p:cNvSpPr/>
          <p:nvPr/>
        </p:nvSpPr>
        <p:spPr>
          <a:xfrm rot="1240794">
            <a:off x="2547480" y="11219649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8D470954-53BB-A344-88C0-2815033ECC6C}"/>
              </a:ext>
            </a:extLst>
          </p:cNvPr>
          <p:cNvSpPr/>
          <p:nvPr/>
        </p:nvSpPr>
        <p:spPr>
          <a:xfrm rot="1240794">
            <a:off x="5204654" y="119850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8CA0D6BD-A2C7-E944-98B5-82C797A4CC97}"/>
              </a:ext>
            </a:extLst>
          </p:cNvPr>
          <p:cNvSpPr/>
          <p:nvPr/>
        </p:nvSpPr>
        <p:spPr>
          <a:xfrm rot="1240794">
            <a:off x="5357054" y="121374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72EC9DB3-E904-5C41-AD56-0D360F0ECBF5}"/>
              </a:ext>
            </a:extLst>
          </p:cNvPr>
          <p:cNvSpPr/>
          <p:nvPr/>
        </p:nvSpPr>
        <p:spPr>
          <a:xfrm rot="1240794">
            <a:off x="8228549" y="11504992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2D4AC7EB-C9D3-FC44-912D-5C5808321AA9}"/>
              </a:ext>
            </a:extLst>
          </p:cNvPr>
          <p:cNvSpPr/>
          <p:nvPr/>
        </p:nvSpPr>
        <p:spPr>
          <a:xfrm rot="1240794">
            <a:off x="6670144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01DF6B8-6B45-C343-976D-B20DF2A19A69}"/>
              </a:ext>
            </a:extLst>
          </p:cNvPr>
          <p:cNvSpPr/>
          <p:nvPr/>
        </p:nvSpPr>
        <p:spPr>
          <a:xfrm rot="1240794">
            <a:off x="1420266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C5CA03F3-BAB6-3E44-BAF8-CB87F640654B}"/>
              </a:ext>
            </a:extLst>
          </p:cNvPr>
          <p:cNvSpPr/>
          <p:nvPr/>
        </p:nvSpPr>
        <p:spPr>
          <a:xfrm rot="1240794">
            <a:off x="1531343" y="12930187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5027BA-1357-684A-8B78-510B0C2132DA}"/>
              </a:ext>
            </a:extLst>
          </p:cNvPr>
          <p:cNvSpPr txBox="1"/>
          <p:nvPr/>
        </p:nvSpPr>
        <p:spPr>
          <a:xfrm>
            <a:off x="1738345" y="12831226"/>
            <a:ext cx="328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-US" altLang="zh-CN" dirty="0"/>
              <a:t>danger</a:t>
            </a:r>
            <a:r>
              <a:rPr lang="zh-CN" altLang="en-US" dirty="0"/>
              <a:t> </a:t>
            </a:r>
            <a:r>
              <a:rPr lang="en-US" altLang="zh-CN" dirty="0"/>
              <a:t>obstacles</a:t>
            </a:r>
            <a:endParaRPr lang="en-C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F08011-7F90-0444-BB91-B541D9F8D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606" y="2705815"/>
            <a:ext cx="1817934" cy="154609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46536C-4B5F-2646-8FC0-3DBB919C947C}"/>
              </a:ext>
            </a:extLst>
          </p:cNvPr>
          <p:cNvSpPr/>
          <p:nvPr/>
        </p:nvSpPr>
        <p:spPr>
          <a:xfrm>
            <a:off x="5912390" y="2367601"/>
            <a:ext cx="2331307" cy="20067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9987DD-E087-3343-A737-A531ED261B95}"/>
              </a:ext>
            </a:extLst>
          </p:cNvPr>
          <p:cNvSpPr txBox="1"/>
          <p:nvPr/>
        </p:nvSpPr>
        <p:spPr>
          <a:xfrm>
            <a:off x="6159110" y="2370591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endParaRPr lang="en-CN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0A328D-3CB9-D54C-9AB6-0B66D5B00374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2405282" y="6468737"/>
            <a:ext cx="6604893" cy="409324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CA4E3-CB6B-2640-B966-C4529997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888" y="5080705"/>
            <a:ext cx="2217183" cy="130065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6439ADF-AFFD-EB47-B160-A86B71526115}"/>
              </a:ext>
            </a:extLst>
          </p:cNvPr>
          <p:cNvSpPr/>
          <p:nvPr/>
        </p:nvSpPr>
        <p:spPr>
          <a:xfrm>
            <a:off x="5886331" y="4581765"/>
            <a:ext cx="2606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Ensemble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noisy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CN" sz="1600" i="1" dirty="0">
                <a:highlight>
                  <a:srgbClr val="FFFF00"/>
                </a:highlight>
              </a:rPr>
              <a:t>future scan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EA0388-2067-AA48-A8B4-70255C2E2D6C}"/>
              </a:ext>
            </a:extLst>
          </p:cNvPr>
          <p:cNvSpPr/>
          <p:nvPr/>
        </p:nvSpPr>
        <p:spPr>
          <a:xfrm>
            <a:off x="7138446" y="5468564"/>
            <a:ext cx="1313794" cy="861849"/>
          </a:xfrm>
          <a:custGeom>
            <a:avLst/>
            <a:gdLst>
              <a:gd name="connsiteX0" fmla="*/ 0 w 1313794"/>
              <a:gd name="connsiteY0" fmla="*/ 430925 h 861849"/>
              <a:gd name="connsiteX1" fmla="*/ 656897 w 1313794"/>
              <a:gd name="connsiteY1" fmla="*/ 0 h 861849"/>
              <a:gd name="connsiteX2" fmla="*/ 1313794 w 1313794"/>
              <a:gd name="connsiteY2" fmla="*/ 430925 h 861849"/>
              <a:gd name="connsiteX3" fmla="*/ 656897 w 1313794"/>
              <a:gd name="connsiteY3" fmla="*/ 861850 h 861849"/>
              <a:gd name="connsiteX4" fmla="*/ 0 w 1313794"/>
              <a:gd name="connsiteY4" fmla="*/ 430925 h 86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94" h="861849" extrusionOk="0">
                <a:moveTo>
                  <a:pt x="0" y="430925"/>
                </a:moveTo>
                <a:cubicBezTo>
                  <a:pt x="-53585" y="195224"/>
                  <a:pt x="298540" y="4362"/>
                  <a:pt x="656897" y="0"/>
                </a:cubicBezTo>
                <a:cubicBezTo>
                  <a:pt x="1024991" y="10877"/>
                  <a:pt x="1314508" y="214735"/>
                  <a:pt x="1313794" y="430925"/>
                </a:cubicBezTo>
                <a:cubicBezTo>
                  <a:pt x="1290043" y="633084"/>
                  <a:pt x="1044403" y="891729"/>
                  <a:pt x="656897" y="861850"/>
                </a:cubicBezTo>
                <a:cubicBezTo>
                  <a:pt x="298315" y="846185"/>
                  <a:pt x="3622" y="675670"/>
                  <a:pt x="0" y="43092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95ECD-F09E-5D4A-856E-064EE34914A5}"/>
              </a:ext>
            </a:extLst>
          </p:cNvPr>
          <p:cNvSpPr/>
          <p:nvPr/>
        </p:nvSpPr>
        <p:spPr>
          <a:xfrm>
            <a:off x="5886332" y="4557951"/>
            <a:ext cx="4238851" cy="3653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E482A6-F6C0-9A43-B4BA-807E1BB99741}"/>
              </a:ext>
            </a:extLst>
          </p:cNvPr>
          <p:cNvSpPr txBox="1"/>
          <p:nvPr/>
        </p:nvSpPr>
        <p:spPr>
          <a:xfrm>
            <a:off x="6181239" y="6476500"/>
            <a:ext cx="19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C37C3-3675-1B42-9458-DF9E8E0F79CE}"/>
              </a:ext>
            </a:extLst>
          </p:cNvPr>
          <p:cNvSpPr txBox="1"/>
          <p:nvPr/>
        </p:nvSpPr>
        <p:spPr>
          <a:xfrm>
            <a:off x="8114889" y="6461340"/>
            <a:ext cx="20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CN" dirty="0"/>
              <a:t>oisy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CN" dirty="0"/>
              <a:t>amera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194FB5B-8B59-554E-B514-964A00247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785" y="5074900"/>
            <a:ext cx="1091072" cy="12624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AE3B98-0424-DE41-9DF5-377C644FC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278" y="6787174"/>
            <a:ext cx="1828716" cy="11474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96FFAD-FB2A-A148-ABB0-5B620B5F1646}"/>
              </a:ext>
            </a:extLst>
          </p:cNvPr>
          <p:cNvSpPr txBox="1"/>
          <p:nvPr/>
        </p:nvSpPr>
        <p:spPr>
          <a:xfrm>
            <a:off x="5875606" y="7853957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 state 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rollout</a:t>
            </a:r>
            <a:endParaRPr lang="en-C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E77F01-A5E7-E845-9B94-0D9EB9221C2C}"/>
              </a:ext>
            </a:extLst>
          </p:cNvPr>
          <p:cNvSpPr txBox="1"/>
          <p:nvPr/>
        </p:nvSpPr>
        <p:spPr>
          <a:xfrm>
            <a:off x="8972472" y="76931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CN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F4DF4CF-2812-4947-B14E-C59D8B805DA9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3966672" y="8047735"/>
            <a:ext cx="3582758" cy="256561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2A3D73-DC67-1840-AE0A-67A8D9FEF387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8255832" y="2550028"/>
            <a:ext cx="150890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9B582-3E4A-DC45-B242-BCE45933275C}"/>
              </a:ext>
            </a:extLst>
          </p:cNvPr>
          <p:cNvSpPr/>
          <p:nvPr/>
        </p:nvSpPr>
        <p:spPr>
          <a:xfrm>
            <a:off x="10493747" y="3880079"/>
            <a:ext cx="3625869" cy="6248155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94F71B-FECE-4A44-A2A9-227F8DBCB65E}"/>
              </a:ext>
            </a:extLst>
          </p:cNvPr>
          <p:cNvSpPr txBox="1"/>
          <p:nvPr/>
        </p:nvSpPr>
        <p:spPr>
          <a:xfrm>
            <a:off x="5761146" y="8360818"/>
            <a:ext cx="455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add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dirty="0">
                <a:highlight>
                  <a:srgbClr val="FFFF00"/>
                </a:highlight>
              </a:rPr>
              <a:t>obstacle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“</a:t>
            </a:r>
            <a:r>
              <a:rPr lang="zh-CN" altLang="en-US" sz="1600" i="1" dirty="0">
                <a:highlight>
                  <a:srgbClr val="FFFF00"/>
                </a:highlight>
              </a:rPr>
              <a:t>      </a:t>
            </a:r>
            <a:r>
              <a:rPr lang="en-US" altLang="zh-CN" sz="1600" i="1" dirty="0">
                <a:highlight>
                  <a:srgbClr val="FFFF00"/>
                </a:highlight>
              </a:rPr>
              <a:t>”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to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the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map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and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replan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to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generate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new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c</a:t>
            </a:r>
            <a:r>
              <a:rPr lang="en-CN" sz="1600" i="1" dirty="0">
                <a:highlight>
                  <a:srgbClr val="FFFF00"/>
                </a:highlight>
              </a:rPr>
              <a:t>ommand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﻿﻿proprioception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sequence</a:t>
            </a:r>
            <a:endParaRPr lang="en-CN" sz="1600" i="1" dirty="0">
              <a:highlight>
                <a:srgbClr val="FFFF00"/>
              </a:highlight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CEB5591-4F89-164B-957E-E1A380E957EC}"/>
              </a:ext>
            </a:extLst>
          </p:cNvPr>
          <p:cNvCxnSpPr>
            <a:cxnSpLocks/>
            <a:stCxn id="91" idx="1"/>
            <a:endCxn id="12" idx="2"/>
          </p:cNvCxnSpPr>
          <p:nvPr/>
        </p:nvCxnSpPr>
        <p:spPr>
          <a:xfrm rot="10800000">
            <a:off x="2963908" y="7291536"/>
            <a:ext cx="9171225" cy="1723138"/>
          </a:xfrm>
          <a:prstGeom prst="bentConnector2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5DBBB9-BE4B-674D-984F-9209C59D7553}"/>
              </a:ext>
            </a:extLst>
          </p:cNvPr>
          <p:cNvSpPr txBox="1"/>
          <p:nvPr/>
        </p:nvSpPr>
        <p:spPr>
          <a:xfrm>
            <a:off x="10389881" y="3123556"/>
            <a:ext cx="1952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(3)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Safe-probing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b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</a:b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policy</a:t>
            </a:r>
            <a:endParaRPr lang="en-CN" sz="2000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137A336-8B40-0243-ABF5-DDC0275D7A49}"/>
              </a:ext>
            </a:extLst>
          </p:cNvPr>
          <p:cNvSpPr/>
          <p:nvPr/>
        </p:nvSpPr>
        <p:spPr>
          <a:xfrm rot="1240794">
            <a:off x="3068044" y="498647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3B6BC268-E229-074D-B6BD-D399C8989828}"/>
              </a:ext>
            </a:extLst>
          </p:cNvPr>
          <p:cNvSpPr/>
          <p:nvPr/>
        </p:nvSpPr>
        <p:spPr>
          <a:xfrm rot="1240794">
            <a:off x="2363024" y="224752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Cross 56">
            <a:extLst>
              <a:ext uri="{FF2B5EF4-FFF2-40B4-BE49-F238E27FC236}">
                <a16:creationId xmlns:a16="http://schemas.microsoft.com/office/drawing/2014/main" id="{A5984272-04BB-CA4D-B4E1-ECAE31933266}"/>
              </a:ext>
            </a:extLst>
          </p:cNvPr>
          <p:cNvSpPr/>
          <p:nvPr/>
        </p:nvSpPr>
        <p:spPr>
          <a:xfrm rot="1240794">
            <a:off x="1285317" y="6967672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5A4C5F-FEC4-5948-AFC7-344C7B5DCDA4}"/>
              </a:ext>
            </a:extLst>
          </p:cNvPr>
          <p:cNvSpPr txBox="1"/>
          <p:nvPr/>
        </p:nvSpPr>
        <p:spPr>
          <a:xfrm>
            <a:off x="1648375" y="6670674"/>
            <a:ext cx="242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obstacles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probing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CN" dirty="0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9F8B8146-DE5B-444B-8080-984806E5C82E}"/>
              </a:ext>
            </a:extLst>
          </p:cNvPr>
          <p:cNvSpPr/>
          <p:nvPr/>
        </p:nvSpPr>
        <p:spPr>
          <a:xfrm rot="1240794">
            <a:off x="3071589" y="567050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7AA25D19-AA7D-8740-B77D-082851FC8A1E}"/>
              </a:ext>
            </a:extLst>
          </p:cNvPr>
          <p:cNvSpPr/>
          <p:nvPr/>
        </p:nvSpPr>
        <p:spPr>
          <a:xfrm rot="1240794">
            <a:off x="2862483" y="301591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E76A3-BF81-8F48-AD2F-78AF9EE6C99A}"/>
              </a:ext>
            </a:extLst>
          </p:cNvPr>
          <p:cNvSpPr/>
          <p:nvPr/>
        </p:nvSpPr>
        <p:spPr>
          <a:xfrm>
            <a:off x="10163485" y="11062595"/>
            <a:ext cx="1919859" cy="59305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465B1-5544-6540-9767-9B2288215124}"/>
              </a:ext>
            </a:extLst>
          </p:cNvPr>
          <p:cNvSpPr txBox="1"/>
          <p:nvPr/>
        </p:nvSpPr>
        <p:spPr>
          <a:xfrm>
            <a:off x="10244698" y="1117663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</a:t>
            </a:r>
            <a:r>
              <a:rPr lang="en-US" altLang="zh-CN" dirty="0"/>
              <a:t>p</a:t>
            </a:r>
            <a:r>
              <a:rPr lang="en-US" dirty="0"/>
              <a:t>rivileged 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en-C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7BC996-5E6F-8142-A557-B2489FC12F60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8880891" y="11359123"/>
            <a:ext cx="1282594" cy="1345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04D92327-8842-5B41-AF26-F06374A86AC4}"/>
              </a:ext>
            </a:extLst>
          </p:cNvPr>
          <p:cNvSpPr/>
          <p:nvPr/>
        </p:nvSpPr>
        <p:spPr>
          <a:xfrm>
            <a:off x="14299347" y="1475679"/>
            <a:ext cx="369332" cy="369332"/>
          </a:xfrm>
          <a:prstGeom prst="flowChartSummingJunction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CF9330-9A5E-6440-9D34-DBFEE0C6C187}"/>
              </a:ext>
            </a:extLst>
          </p:cNvPr>
          <p:cNvSpPr txBox="1"/>
          <p:nvPr/>
        </p:nvSpPr>
        <p:spPr>
          <a:xfrm>
            <a:off x="15119091" y="1597198"/>
            <a:ext cx="1169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pretrained</a:t>
            </a:r>
            <a:br>
              <a:rPr lang="en-US" altLang="zh-CN" dirty="0"/>
            </a:br>
            <a:r>
              <a:rPr lang="en-US" dirty="0"/>
              <a:t>joint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controller</a:t>
            </a:r>
            <a:endParaRPr lang="en-C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9A4455-6B8F-A84C-AB45-6BAB4C5EF2E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14668679" y="1660345"/>
            <a:ext cx="2568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4BE380C-874D-E046-B0F7-55BB79F61E7A}"/>
              </a:ext>
            </a:extLst>
          </p:cNvPr>
          <p:cNvSpPr/>
          <p:nvPr/>
        </p:nvSpPr>
        <p:spPr>
          <a:xfrm>
            <a:off x="10181070" y="12069523"/>
            <a:ext cx="2428273" cy="5572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D8FD-5BC4-5446-9831-28DAA3F1ED78}"/>
              </a:ext>
            </a:extLst>
          </p:cNvPr>
          <p:cNvSpPr txBox="1"/>
          <p:nvPr/>
        </p:nvSpPr>
        <p:spPr>
          <a:xfrm>
            <a:off x="10302123" y="12190725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rewards,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endParaRPr lang="en-C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B8D17D-F5E8-9746-B0C2-39B9FB88C08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880891" y="12348130"/>
            <a:ext cx="130017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61AEF4C-8624-0949-A1DE-27E5BC615C7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165255" y="5450781"/>
            <a:ext cx="8324117" cy="6808196"/>
          </a:xfrm>
          <a:prstGeom prst="bentConnector3">
            <a:avLst>
              <a:gd name="adj1" fmla="val 99955"/>
            </a:avLst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6A493B2-B49B-5540-8A0F-BA2BA310C73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2609343" y="10149501"/>
            <a:ext cx="662522" cy="219862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EE62D5-7BD3-DD47-8F72-95BE2C4870FC}"/>
              </a:ext>
            </a:extLst>
          </p:cNvPr>
          <p:cNvSpPr txBox="1"/>
          <p:nvPr/>
        </p:nvSpPr>
        <p:spPr>
          <a:xfrm>
            <a:off x="13432064" y="11361708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endParaRPr lang="en-CN" dirty="0"/>
          </a:p>
        </p:txBody>
      </p:sp>
      <p:sp>
        <p:nvSpPr>
          <p:cNvPr id="73" name="Snip Same Side Corner Rectangle 72">
            <a:extLst>
              <a:ext uri="{FF2B5EF4-FFF2-40B4-BE49-F238E27FC236}">
                <a16:creationId xmlns:a16="http://schemas.microsoft.com/office/drawing/2014/main" id="{701D389D-B279-A547-A15F-51ACCB255F05}"/>
              </a:ext>
            </a:extLst>
          </p:cNvPr>
          <p:cNvSpPr/>
          <p:nvPr/>
        </p:nvSpPr>
        <p:spPr>
          <a:xfrm rot="5400000">
            <a:off x="10630876" y="4830062"/>
            <a:ext cx="1308174" cy="811581"/>
          </a:xfrm>
          <a:prstGeom prst="snip2SameRect">
            <a:avLst>
              <a:gd name="adj1" fmla="val 35655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D5275-918D-B04B-9FBF-394FE714013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0125183" y="5235853"/>
            <a:ext cx="7539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331185-2DD0-3840-B28F-E68BC6CA9C43}"/>
              </a:ext>
            </a:extLst>
          </p:cNvPr>
          <p:cNvSpPr txBox="1"/>
          <p:nvPr/>
        </p:nvSpPr>
        <p:spPr>
          <a:xfrm>
            <a:off x="10495907" y="4033903"/>
            <a:ext cx="225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looking-ahead perception model</a:t>
            </a:r>
            <a:endParaRPr lang="en-CN" sz="1600" i="1" dirty="0">
              <a:highlight>
                <a:srgbClr val="FFFF00"/>
              </a:highlight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B23CA36-EF77-C144-8F8A-E2EFA4209AEC}"/>
              </a:ext>
            </a:extLst>
          </p:cNvPr>
          <p:cNvSpPr/>
          <p:nvPr/>
        </p:nvSpPr>
        <p:spPr>
          <a:xfrm>
            <a:off x="11183825" y="6251030"/>
            <a:ext cx="2007351" cy="5458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31DBF46-0585-5B42-8937-4A2CAD81738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1690754" y="5235853"/>
            <a:ext cx="383265" cy="1002869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12C77C-E9AB-0845-A236-9AD68B5D01F3}"/>
              </a:ext>
            </a:extLst>
          </p:cNvPr>
          <p:cNvCxnSpPr>
            <a:cxnSpLocks/>
          </p:cNvCxnSpPr>
          <p:nvPr/>
        </p:nvCxnSpPr>
        <p:spPr>
          <a:xfrm flipH="1">
            <a:off x="13695491" y="1660345"/>
            <a:ext cx="7715" cy="6015237"/>
          </a:xfrm>
          <a:prstGeom prst="straightConnector1">
            <a:avLst/>
          </a:prstGeom>
          <a:ln w="28575"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2734C4-AE9E-4749-B91E-5D4EEDF0AC09}"/>
              </a:ext>
            </a:extLst>
          </p:cNvPr>
          <p:cNvCxnSpPr>
            <a:cxnSpLocks/>
          </p:cNvCxnSpPr>
          <p:nvPr/>
        </p:nvCxnSpPr>
        <p:spPr>
          <a:xfrm>
            <a:off x="12935629" y="2539701"/>
            <a:ext cx="0" cy="37159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60A001-F5A5-8C40-AEEB-8A1BCAD24BDE}"/>
              </a:ext>
            </a:extLst>
          </p:cNvPr>
          <p:cNvSpPr txBox="1"/>
          <p:nvPr/>
        </p:nvSpPr>
        <p:spPr>
          <a:xfrm>
            <a:off x="11512739" y="6362641"/>
            <a:ext cx="15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belief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endParaRPr lang="en-CN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8704E8A-3F03-A84D-A1F9-401FBCA972DE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11183825" y="6523935"/>
            <a:ext cx="2007351" cy="12700"/>
          </a:xfrm>
          <a:prstGeom prst="bentConnector5">
            <a:avLst>
              <a:gd name="adj1" fmla="val -11388"/>
              <a:gd name="adj2" fmla="val 3948858"/>
              <a:gd name="adj3" fmla="val 111388"/>
            </a:avLst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F69D5EF-9E53-EE41-A98D-A81BD79FB97C}"/>
              </a:ext>
            </a:extLst>
          </p:cNvPr>
          <p:cNvSpPr txBox="1"/>
          <p:nvPr/>
        </p:nvSpPr>
        <p:spPr>
          <a:xfrm>
            <a:off x="11629199" y="702582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hidden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22B6F5AA-5918-4E4F-880A-72137D986B0B}"/>
              </a:ext>
            </a:extLst>
          </p:cNvPr>
          <p:cNvSpPr/>
          <p:nvPr/>
        </p:nvSpPr>
        <p:spPr>
          <a:xfrm rot="1240794">
            <a:off x="7348312" y="845508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3A11031-48B9-8449-B9AC-3541E8E4EAD2}"/>
              </a:ext>
            </a:extLst>
          </p:cNvPr>
          <p:cNvSpPr/>
          <p:nvPr/>
        </p:nvSpPr>
        <p:spPr>
          <a:xfrm>
            <a:off x="12697747" y="7687140"/>
            <a:ext cx="1198001" cy="6174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MLP</a:t>
            </a:r>
            <a:endParaRPr lang="en-CN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AB23B4-2F7D-8347-AE87-CBEC8A69E2EE}"/>
              </a:ext>
            </a:extLst>
          </p:cNvPr>
          <p:cNvGrpSpPr/>
          <p:nvPr/>
        </p:nvGrpSpPr>
        <p:grpSpPr>
          <a:xfrm>
            <a:off x="12994817" y="8706189"/>
            <a:ext cx="597317" cy="597317"/>
            <a:chOff x="12361738" y="8927770"/>
            <a:chExt cx="597317" cy="59731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3630FF6-9BA5-134D-8FE2-2757825B45DE}"/>
                </a:ext>
              </a:extLst>
            </p:cNvPr>
            <p:cNvSpPr/>
            <p:nvPr/>
          </p:nvSpPr>
          <p:spPr>
            <a:xfrm>
              <a:off x="12361738" y="8927770"/>
              <a:ext cx="597317" cy="597317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D4EB44E-804A-D049-A103-0FBDE8488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77979" y="9052802"/>
              <a:ext cx="381151" cy="346724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C6387A-2733-994E-9019-F25F1915AAFA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 flipH="1">
            <a:off x="13293476" y="8304544"/>
            <a:ext cx="3272" cy="40164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>
            <a:extLst>
              <a:ext uri="{FF2B5EF4-FFF2-40B4-BE49-F238E27FC236}">
                <a16:creationId xmlns:a16="http://schemas.microsoft.com/office/drawing/2014/main" id="{369E9308-E690-5D42-ABDE-61B41FD5509E}"/>
              </a:ext>
            </a:extLst>
          </p:cNvPr>
          <p:cNvSpPr/>
          <p:nvPr/>
        </p:nvSpPr>
        <p:spPr>
          <a:xfrm>
            <a:off x="12135132" y="8755780"/>
            <a:ext cx="491225" cy="517787"/>
          </a:xfrm>
          <a:prstGeom prst="diamond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07F7C3-02E0-4543-AF46-173F1E33ECAE}"/>
              </a:ext>
            </a:extLst>
          </p:cNvPr>
          <p:cNvSpPr txBox="1"/>
          <p:nvPr/>
        </p:nvSpPr>
        <p:spPr>
          <a:xfrm>
            <a:off x="11850904" y="8443969"/>
            <a:ext cx="106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near</a:t>
            </a:r>
            <a:r>
              <a:rPr lang="zh-CN" altLang="en-US" sz="1600" dirty="0"/>
              <a:t> </a:t>
            </a:r>
            <a:r>
              <a:rPr lang="en-US" altLang="zh-CN" sz="1600" dirty="0"/>
              <a:t>zero?</a:t>
            </a:r>
            <a:endParaRPr lang="en-CN" sz="1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877BB5-316B-B941-945B-964BD4746392}"/>
              </a:ext>
            </a:extLst>
          </p:cNvPr>
          <p:cNvCxnSpPr>
            <a:cxnSpLocks/>
            <a:stCxn id="86" idx="2"/>
            <a:endCxn id="91" idx="3"/>
          </p:cNvCxnSpPr>
          <p:nvPr/>
        </p:nvCxnSpPr>
        <p:spPr>
          <a:xfrm flipH="1">
            <a:off x="12626357" y="9004848"/>
            <a:ext cx="368460" cy="982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0A6298-48E1-CA41-90F9-491DDFF1F643}"/>
              </a:ext>
            </a:extLst>
          </p:cNvPr>
          <p:cNvSpPr txBox="1"/>
          <p:nvPr/>
        </p:nvSpPr>
        <p:spPr>
          <a:xfrm>
            <a:off x="11618319" y="8681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en-CN" dirty="0"/>
          </a:p>
        </p:txBody>
      </p:sp>
      <p:sp>
        <p:nvSpPr>
          <p:cNvPr id="96" name="Snip Same Side Corner Rectangle 95">
            <a:extLst>
              <a:ext uri="{FF2B5EF4-FFF2-40B4-BE49-F238E27FC236}">
                <a16:creationId xmlns:a16="http://schemas.microsoft.com/office/drawing/2014/main" id="{04AC711B-61FD-0B4C-BF57-4CF4EC516989}"/>
              </a:ext>
            </a:extLst>
          </p:cNvPr>
          <p:cNvSpPr/>
          <p:nvPr/>
        </p:nvSpPr>
        <p:spPr>
          <a:xfrm>
            <a:off x="10747984" y="9249875"/>
            <a:ext cx="1137693" cy="596429"/>
          </a:xfrm>
          <a:prstGeom prst="snip2SameRect">
            <a:avLst>
              <a:gd name="adj1" fmla="val 1806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B1C4982-2EFF-1F41-BC2E-3184B1517761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1316831" y="7004156"/>
            <a:ext cx="13765" cy="224571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07DA24-0BF0-F24D-95BE-97F35B59C3D2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11316831" y="9846304"/>
            <a:ext cx="0" cy="121629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CA3BBE-A901-B64D-8428-03206D19848D}"/>
              </a:ext>
            </a:extLst>
          </p:cNvPr>
          <p:cNvSpPr txBox="1"/>
          <p:nvPr/>
        </p:nvSpPr>
        <p:spPr>
          <a:xfrm>
            <a:off x="10456922" y="10413312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  <a:endParaRPr lang="en-C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AD6C0-0DDA-AB45-9515-315E985EE83A}"/>
              </a:ext>
            </a:extLst>
          </p:cNvPr>
          <p:cNvSpPr txBox="1"/>
          <p:nvPr/>
        </p:nvSpPr>
        <p:spPr>
          <a:xfrm>
            <a:off x="14838234" y="5954369"/>
            <a:ext cx="168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intervention</a:t>
            </a:r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safe-probing</a:t>
            </a:r>
            <a:endParaRPr lang="en-CN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461B99-68AB-2846-80D8-D6AC6D6278F3}"/>
              </a:ext>
            </a:extLst>
          </p:cNvPr>
          <p:cNvSpPr/>
          <p:nvPr/>
        </p:nvSpPr>
        <p:spPr>
          <a:xfrm>
            <a:off x="296960" y="464187"/>
            <a:ext cx="16783650" cy="13231032"/>
          </a:xfrm>
          <a:prstGeom prst="roundRect">
            <a:avLst>
              <a:gd name="adj" fmla="val 3031"/>
            </a:avLst>
          </a:prstGeom>
          <a:noFill/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DFD0765-A99C-CF43-A672-C9174C66C602}"/>
              </a:ext>
            </a:extLst>
          </p:cNvPr>
          <p:cNvCxnSpPr>
            <a:endCxn id="100" idx="1"/>
          </p:cNvCxnSpPr>
          <p:nvPr/>
        </p:nvCxnSpPr>
        <p:spPr>
          <a:xfrm flipV="1">
            <a:off x="14484013" y="6277535"/>
            <a:ext cx="354221" cy="1838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34FA49-0D05-1F4A-9B4F-BA4AF53534F1}"/>
              </a:ext>
            </a:extLst>
          </p:cNvPr>
          <p:cNvSpPr txBox="1"/>
          <p:nvPr/>
        </p:nvSpPr>
        <p:spPr>
          <a:xfrm>
            <a:off x="8164864" y="7166526"/>
            <a:ext cx="204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temperature</a:t>
            </a:r>
            <a:r>
              <a:rPr lang="zh-CN" altLang="en-US" dirty="0"/>
              <a:t> </a:t>
            </a:r>
            <a:r>
              <a:rPr lang="en-US" altLang="zh-CN" dirty="0"/>
              <a:t>sensor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475E0A-2CBD-C14E-BBE8-3341374FCFE5}"/>
              </a:ext>
            </a:extLst>
          </p:cNvPr>
          <p:cNvSpPr txBox="1"/>
          <p:nvPr/>
        </p:nvSpPr>
        <p:spPr>
          <a:xfrm>
            <a:off x="6024674" y="9323387"/>
            <a:ext cx="380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randomization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terrains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treacherous</a:t>
            </a:r>
            <a:r>
              <a:rPr lang="zh-CN" altLang="en-US" i="1" dirty="0">
                <a:highlight>
                  <a:srgbClr val="FFFF00"/>
                </a:highlight>
              </a:rPr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situations</a:t>
            </a:r>
            <a:endParaRPr lang="en-CN" i="1" dirty="0">
              <a:highlight>
                <a:srgbClr val="FFFF00"/>
              </a:highlight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C62150-D10D-2B4E-BE40-DC172FAA9FFB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5303402" y="9646553"/>
            <a:ext cx="721272" cy="48181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E917AD03-A270-3743-8D70-8A5FAC844CD4}"/>
              </a:ext>
            </a:extLst>
          </p:cNvPr>
          <p:cNvSpPr/>
          <p:nvPr/>
        </p:nvSpPr>
        <p:spPr>
          <a:xfrm>
            <a:off x="9764737" y="2209872"/>
            <a:ext cx="1953710" cy="6803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pretrained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brief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encoder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2C5B7F-3E67-444E-A3C4-FB1CC855D488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1718447" y="2547464"/>
            <a:ext cx="3176941" cy="25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492D3B8-94CF-494D-A4EC-8B9ECAEAE89A}"/>
              </a:ext>
            </a:extLst>
          </p:cNvPr>
          <p:cNvSpPr/>
          <p:nvPr/>
        </p:nvSpPr>
        <p:spPr>
          <a:xfrm>
            <a:off x="12684205" y="9326621"/>
            <a:ext cx="1218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safety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confidence</a:t>
            </a:r>
            <a:endParaRPr lang="en-CN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097D4D1-F1E8-AB43-A522-13DA57C7D560}"/>
              </a:ext>
            </a:extLst>
          </p:cNvPr>
          <p:cNvSpPr/>
          <p:nvPr/>
        </p:nvSpPr>
        <p:spPr>
          <a:xfrm>
            <a:off x="5937731" y="1921066"/>
            <a:ext cx="2286966" cy="369332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﻿proprioception</a:t>
            </a:r>
            <a:endParaRPr lang="en-CN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EA5388-469A-3344-8AE7-96F109805B9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253939" y="2093861"/>
            <a:ext cx="6671540" cy="123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A5821D7-E409-5D42-B377-30497C92259B}"/>
              </a:ext>
            </a:extLst>
          </p:cNvPr>
          <p:cNvCxnSpPr>
            <a:cxnSpLocks/>
            <a:stCxn id="84" idx="2"/>
            <a:endCxn id="64" idx="4"/>
          </p:cNvCxnSpPr>
          <p:nvPr/>
        </p:nvCxnSpPr>
        <p:spPr>
          <a:xfrm rot="5400000" flipH="1" flipV="1">
            <a:off x="10660613" y="4481145"/>
            <a:ext cx="6459533" cy="1187265"/>
          </a:xfrm>
          <a:prstGeom prst="bentConnector3">
            <a:avLst>
              <a:gd name="adj1" fmla="val -1983"/>
            </a:avLst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38FB87-D153-4642-A124-4EF3EBF9FDA7}"/>
              </a:ext>
            </a:extLst>
          </p:cNvPr>
          <p:cNvCxnSpPr>
            <a:cxnSpLocks/>
          </p:cNvCxnSpPr>
          <p:nvPr/>
        </p:nvCxnSpPr>
        <p:spPr>
          <a:xfrm>
            <a:off x="13092085" y="7030245"/>
            <a:ext cx="0" cy="65689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D154F33-3154-0245-B2B8-95FADFEBAE4C}"/>
              </a:ext>
            </a:extLst>
          </p:cNvPr>
          <p:cNvCxnSpPr>
            <a:cxnSpLocks/>
          </p:cNvCxnSpPr>
          <p:nvPr/>
        </p:nvCxnSpPr>
        <p:spPr>
          <a:xfrm>
            <a:off x="12469494" y="2105732"/>
            <a:ext cx="1136" cy="41486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67C714A-7118-7D46-BFFF-42C25437D7A9}"/>
              </a:ext>
            </a:extLst>
          </p:cNvPr>
          <p:cNvCxnSpPr>
            <a:cxnSpLocks/>
            <a:endCxn id="145" idx="1"/>
          </p:cNvCxnSpPr>
          <p:nvPr/>
        </p:nvCxnSpPr>
        <p:spPr>
          <a:xfrm rot="5400000" flipH="1" flipV="1">
            <a:off x="1704891" y="5734555"/>
            <a:ext cx="7861663" cy="604018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2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9822</TotalTime>
  <Words>134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17</cp:revision>
  <dcterms:created xsi:type="dcterms:W3CDTF">2022-03-30T08:23:01Z</dcterms:created>
  <dcterms:modified xsi:type="dcterms:W3CDTF">2022-04-06T04:05:41Z</dcterms:modified>
</cp:coreProperties>
</file>