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4d9fec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4d9fec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4d9fec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4d9fec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4d9fec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4d9fec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4d9fec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4d9fec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4d9fec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4d9fec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4d9fec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4d9fec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4d9fec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4d9fec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3247" l="0" r="0" t="0"/>
          <a:stretch/>
        </p:blipFill>
        <p:spPr>
          <a:xfrm>
            <a:off x="152400" y="152400"/>
            <a:ext cx="8602124" cy="413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6138" l="0" r="0" t="0"/>
          <a:stretch/>
        </p:blipFill>
        <p:spPr>
          <a:xfrm>
            <a:off x="152400" y="152400"/>
            <a:ext cx="8602124" cy="45415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57775" y="1892150"/>
            <a:ext cx="426900" cy="576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6959" l="0" r="0" t="0"/>
          <a:stretch/>
        </p:blipFill>
        <p:spPr>
          <a:xfrm>
            <a:off x="152400" y="152400"/>
            <a:ext cx="8602124" cy="45019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2599225" y="2919550"/>
            <a:ext cx="758700" cy="2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5446" l="0" r="0" t="0"/>
          <a:stretch/>
        </p:blipFill>
        <p:spPr>
          <a:xfrm>
            <a:off x="152400" y="152400"/>
            <a:ext cx="8602124" cy="45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8349" l="0" r="0" t="0"/>
          <a:stretch/>
        </p:blipFill>
        <p:spPr>
          <a:xfrm>
            <a:off x="152400" y="152400"/>
            <a:ext cx="8602124" cy="44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1556000" y="1844750"/>
            <a:ext cx="585000" cy="355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6226" l="0" r="0" t="0"/>
          <a:stretch/>
        </p:blipFill>
        <p:spPr>
          <a:xfrm>
            <a:off x="152400" y="152400"/>
            <a:ext cx="8602124" cy="4537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>
            <a:off x="3912113" y="3536025"/>
            <a:ext cx="10827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6550" l="0" r="0" t="0"/>
          <a:stretch/>
        </p:blipFill>
        <p:spPr>
          <a:xfrm>
            <a:off x="152400" y="152400"/>
            <a:ext cx="8602124" cy="4521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9"/>
          <p:cNvCxnSpPr/>
          <p:nvPr/>
        </p:nvCxnSpPr>
        <p:spPr>
          <a:xfrm flipH="1" rot="10800000">
            <a:off x="8084050" y="1963375"/>
            <a:ext cx="4899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7527" l="0" r="0" t="0"/>
          <a:stretch/>
        </p:blipFill>
        <p:spPr>
          <a:xfrm>
            <a:off x="152400" y="152400"/>
            <a:ext cx="8602124" cy="4474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0"/>
          <p:cNvCxnSpPr/>
          <p:nvPr/>
        </p:nvCxnSpPr>
        <p:spPr>
          <a:xfrm flipH="1" rot="10800000">
            <a:off x="8084050" y="1963375"/>
            <a:ext cx="4899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