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6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8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4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6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1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8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6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9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3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6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1760" y="548680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/>
          </a:p>
          <a:p>
            <a:pPr algn="ctr"/>
            <a:r>
              <a:rPr lang="en-US" altLang="zh-CN" sz="2400" dirty="0" smtClean="0"/>
              <a:t>A </a:t>
            </a:r>
            <a:r>
              <a:rPr lang="en-US" altLang="zh-CN" sz="2400" dirty="0"/>
              <a:t>Neural Algorithm of Artistic Style</a:t>
            </a:r>
            <a:r>
              <a:rPr lang="en-US" altLang="zh-CN" sz="2400" dirty="0" smtClean="0"/>
              <a:t> </a:t>
            </a:r>
            <a:br>
              <a:rPr lang="en-US" altLang="zh-CN" sz="2400" dirty="0" smtClean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090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2</cp:revision>
  <dcterms:created xsi:type="dcterms:W3CDTF">2017-10-08T05:38:41Z</dcterms:created>
  <dcterms:modified xsi:type="dcterms:W3CDTF">2017-10-08T05:55:34Z</dcterms:modified>
</cp:coreProperties>
</file>