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IETF 120 Standalone Servivce ID for routing networking 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ZTE/China Mobile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6155" y="603083"/>
            <a:ext cx="8610600" cy="1293028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Coordination of service/application and network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Enhanced routing mechanism with service identification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495" y="317333"/>
            <a:ext cx="8610600" cy="1293028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067" y="1821180"/>
            <a:ext cx="11887200" cy="4024125"/>
          </a:xfrm>
        </p:spPr>
        <p:txBody>
          <a:bodyPr>
            <a:noAutofit/>
          </a:bodyPr>
          <a:lstStyle/>
          <a:p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5:30-5:45 PM Application and network interaction, act or react？Feng Yang (China Mobile)</a:t>
            </a:r>
            <a:endParaRPr lang="en-US" altLang="zh-CN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5:45-6:00 PM IP network 3.0:</a:t>
            </a:r>
            <a:endParaRPr lang="en-US" altLang="zh-CN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Soluiton of service-aware and collaboration of deterministic Networking, Cancan Huang (China Telecom</a:t>
            </a:r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6:00-6:15 PM A Preliminary Study on the Identification of Computing Power Networks, Xueqin Jia (China Uni</a:t>
            </a:r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com)</a:t>
            </a:r>
            <a:endParaRPr lang="en-US" altLang="zh-CN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6:15-6:30 PM Service Identifier and Service Aware Network: Vision, Architecture, and Future Challenges, Dong Yang (Beijing Jiaotong University</a:t>
            </a:r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6:30-6:45 PM Standalone Service ID in L3 network, Daniel Huang (</a:t>
            </a:r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ZTE)</a:t>
            </a:r>
            <a:endParaRPr lang="en-US" altLang="zh-CN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6:45-7:00 PM Open</a:t>
            </a:r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US" altLang="zh-CN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995" y="2355850"/>
            <a:ext cx="7091045" cy="12928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Thanks for your time and being with us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0</TotalTime>
  <Words>792</Words>
  <Application>WPS 演示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7" baseType="lpstr">
      <vt:lpstr>Arial</vt:lpstr>
      <vt:lpstr>宋体</vt:lpstr>
      <vt:lpstr>Wingdings</vt:lpstr>
      <vt:lpstr>Century Gothic</vt:lpstr>
      <vt:lpstr>Segoe Print</vt:lpstr>
      <vt:lpstr>微软雅黑</vt:lpstr>
      <vt:lpstr>Arial Unicode MS</vt:lpstr>
      <vt:lpstr>Calibri</vt:lpstr>
      <vt:lpstr>时尚中黑简体</vt:lpstr>
      <vt:lpstr>楷体</vt:lpstr>
      <vt:lpstr>GulimChe</vt:lpstr>
      <vt:lpstr>Gungsuh</vt:lpstr>
      <vt:lpstr>GungsuhChe</vt:lpstr>
      <vt:lpstr>Meiryo</vt:lpstr>
      <vt:lpstr>MS Gothic</vt:lpstr>
      <vt:lpstr>MS Mincho</vt:lpstr>
      <vt:lpstr>MS PMincho</vt:lpstr>
      <vt:lpstr>PMingLiU</vt:lpstr>
      <vt:lpstr>3 of 9 Barcode</vt:lpstr>
      <vt:lpstr>Aharoni</vt:lpstr>
      <vt:lpstr>Andalus</vt:lpstr>
      <vt:lpstr>Arabic Typesetting</vt:lpstr>
      <vt:lpstr>水汽尾迹</vt:lpstr>
      <vt:lpstr>IETF 120 Standalone Servivce ID for routing networking   </vt:lpstr>
      <vt:lpstr>motivation</vt:lpstr>
      <vt:lpstr>Agenda</vt:lpstr>
      <vt:lpstr>Thanks for your time and being with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120 HP-WAN</dc:title>
  <dc:creator>张征00007940</dc:creator>
  <cp:lastModifiedBy>黄光平</cp:lastModifiedBy>
  <cp:revision>8</cp:revision>
  <dcterms:created xsi:type="dcterms:W3CDTF">2024-07-17T06:54:00Z</dcterms:created>
  <dcterms:modified xsi:type="dcterms:W3CDTF">2024-07-18T16:45:07Z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2052-11.8.2.9022</vt:lpwstr>
  </property>
</Properties>
</file>