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9" r:id="rId5"/>
    <p:sldId id="400" r:id="rId6"/>
    <p:sldId id="34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822" autoAdjust="0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>
        <p:guide orient="horz" pos="2217"/>
        <p:guide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EDB8-828F-47A9-BD40-4E08B8D046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0E414-691B-46EE-9BF2-21A17ADB53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0E414-691B-46EE-9BF2-21A17ADB53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44500" y="1775012"/>
            <a:ext cx="11355917" cy="4424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500" y="189928"/>
            <a:ext cx="11355917" cy="454767"/>
          </a:xfrm>
        </p:spPr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 bwMode="auto">
          <a:xfrm>
            <a:off x="0" y="740701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59" name="TextBox 18"/>
          <p:cNvSpPr txBox="1">
            <a:spLocks noChangeArrowheads="1"/>
          </p:cNvSpPr>
          <p:nvPr userDrawn="1"/>
        </p:nvSpPr>
        <p:spPr bwMode="auto">
          <a:xfrm>
            <a:off x="11303995" y="215900"/>
            <a:ext cx="672851" cy="404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>
              <a:defRPr/>
            </a:pPr>
            <a:r>
              <a:rPr lang="zh-CN" altLang="en-US" sz="1335" b="0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秘密</a:t>
            </a:r>
            <a:r>
              <a:rPr lang="en-US" sz="1335" b="1" dirty="0" smtClean="0">
                <a:solidFill>
                  <a:srgbClr val="404040"/>
                </a:solidFill>
                <a:latin typeface="微软雅黑" panose="020B0503020204020204" charset="-122"/>
                <a:ea typeface="Heiti SC Light"/>
                <a:cs typeface="Heiti SC Light"/>
              </a:rPr>
              <a:t>▲</a:t>
            </a:r>
            <a:endParaRPr lang="en-US" sz="1335" b="1" dirty="0">
              <a:solidFill>
                <a:srgbClr val="404040"/>
              </a:solidFill>
              <a:latin typeface="微软雅黑" panose="020B0503020204020204" charset="-122"/>
              <a:ea typeface="Heiti SC Light"/>
              <a:cs typeface="Heiti SC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683DD-9769-49BF-AEB4-9453FFE637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28A51-3024-4AB4-87AE-80337BB74D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741376" y="548639"/>
            <a:ext cx="108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4499298" y="211236"/>
            <a:ext cx="141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draft-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hu</a:t>
            </a:r>
            <a:r>
              <a:rPr lang="en-US" altLang="zh-CN" sz="1400" dirty="0" smtClean="0">
                <a:solidFill>
                  <a:schemeClr val="bg1">
                    <a:lumMod val="50000"/>
                  </a:schemeClr>
                </a:solidFill>
              </a:rPr>
              <a:t>-bier-</a:t>
            </a:r>
            <a:r>
              <a:rPr lang="en-US" altLang="zh-CN" sz="1400" dirty="0" err="1" smtClean="0">
                <a:solidFill>
                  <a:schemeClr val="bg1">
                    <a:lumMod val="50000"/>
                  </a:schemeClr>
                </a:solidFill>
              </a:rPr>
              <a:t>bfd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10147185" y="211236"/>
            <a:ext cx="15379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IETF103@Bangkok</a:t>
            </a:r>
            <a:endParaRPr lang="zh-CN" altLang="en-US" sz="1400" b="0" i="0" kern="1200" baseline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64DFA-EA73-4076-A083-D14807ED67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931B-C47F-448A-B5A4-62BB0D10FE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405" y="397828"/>
            <a:ext cx="1132713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 smtClean="0">
                <a:ea typeface="Arial Unicode MS" panose="020B0604020202020204" pitchFamily="34" charset="-122"/>
                <a:cs typeface="+mj-lt"/>
              </a:rPr>
              <a:t>HP-WAN Pseudo Charter</a:t>
            </a:r>
            <a:endParaRPr lang="en-US" altLang="zh-CN" sz="4800" dirty="0" smtClean="0">
              <a:ea typeface="Arial Unicode MS" panose="020B0604020202020204" pitchFamily="34" charset="-122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07991" y="5285876"/>
            <a:ext cx="9144000" cy="1655762"/>
          </a:xfrm>
        </p:spPr>
        <p:txBody>
          <a:bodyPr anchor="ctr"/>
          <a:lstStyle/>
          <a:p>
            <a:r>
              <a:rPr lang="en-US" altLang="zh-CN" dirty="0" smtClean="0"/>
              <a:t>IETF123, HP-WAN Side Meeting, July-2025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748598" y="4312194"/>
            <a:ext cx="51525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 err="1" smtClean="0">
                <a:ea typeface="Arial Unicode MS" panose="020B0604020202020204" pitchFamily="34" charset="-122"/>
                <a:cs typeface="+mn-lt"/>
              </a:rPr>
              <a:t>Daniel Huang</a:t>
            </a:r>
            <a:endParaRPr lang="en-US" altLang="zh-CN" u="sng" dirty="0" smtClean="0">
              <a:ea typeface="Arial Unicode MS" panose="020B0604020202020204" pitchFamily="34" charset="-122"/>
              <a:cs typeface="+mn-lt"/>
            </a:endParaRPr>
          </a:p>
          <a:p>
            <a:endParaRPr lang="zh-CN" altLang="en-US" dirty="0">
              <a:solidFill>
                <a:schemeClr val="tx1"/>
              </a:solidFill>
              <a:uFillTx/>
              <a:ea typeface="Arial Unicode MS" panose="020B0604020202020204" pitchFamily="34" charset="-122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40406" y="247015"/>
            <a:ext cx="4750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ea typeface="Arial Unicode MS" panose="020B0604020202020204" pitchFamily="34" charset="-122"/>
                <a:cs typeface="+mj-lt"/>
                <a:sym typeface="+mn-ea"/>
              </a:rPr>
              <a:t>HP-WAN Pseudo Charter</a:t>
            </a:r>
            <a:endParaRPr lang="en-US" altLang="zh-CN" sz="36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9155" y="1082675"/>
            <a:ext cx="10437495" cy="498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Motivation</a:t>
            </a:r>
            <a:endParaRPr lang="en-US" altLang="zh-CN" sz="2800" b="1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focus on the specific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applications which demand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massive and scheduled data transmission over long-distance WANs within an expected completion time. </a:t>
            </a:r>
            <a:endParaRPr lang="en-US" altLang="zh-CN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achieve high-throughput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transmission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while ensuring efficient use of network capacity. </a:t>
            </a:r>
            <a:endParaRPr lang="en-US" altLang="zh-CN" sz="24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Goals</a:t>
            </a:r>
            <a:endParaRPr lang="en-US" altLang="zh-CN" sz="28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employ a fine-grained collaboration mechanism to enhance the congestion control between the host and network and enable the key congestion control functions such as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rate negotiation,admission control,</a:t>
            </a: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 traffic scheduling and enforcement.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host would be enabled to adapt its transmission rate </a:t>
            </a:r>
            <a:r>
              <a:rPr lang="en-US" altLang="zh-CN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efficiently upon the negotiated rate-based congestion control in a fine-grained way.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network would be enabled to regulate the traffic based on the application-specific requirements with provisioned resource reservation.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Non-Goals</a:t>
            </a:r>
            <a:endParaRPr lang="en-US" altLang="zh-CN" sz="2800" b="1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create a new signalling mechanism or protocol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the host coordinates with every network node along the service path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80010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optimization of congestoin control algorithms</a:t>
            </a:r>
            <a:endParaRPr lang="en-US" altLang="zh-CN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240406" y="247015"/>
            <a:ext cx="47504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 smtClean="0">
                <a:ea typeface="Arial Unicode MS" panose="020B0604020202020204" pitchFamily="34" charset="-122"/>
                <a:cs typeface="+mj-lt"/>
                <a:sym typeface="+mn-ea"/>
              </a:rPr>
              <a:t>HP-WAN Pseudo Charter</a:t>
            </a:r>
            <a:endParaRPr lang="en-US" altLang="zh-CN" sz="3600" b="1"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695" y="1254125"/>
            <a:ext cx="1082548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Program of work</a:t>
            </a:r>
            <a:endParaRPr lang="en-US" altLang="zh-CN" sz="28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develop informational documents of hp-wan use cases, problems,requirements and reference framework</a:t>
            </a:r>
            <a:endParaRPr lang="en-US" altLang="zh-CN" sz="28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lvl="1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develop a collaboration signaling mechanism </a:t>
            </a:r>
            <a:r>
              <a:rPr lang="en-US" altLang="zh-CN" sz="28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(e.g. RSVP or GRASP) </a:t>
            </a:r>
            <a:r>
              <a:rPr lang="en-US" altLang="zh-CN" sz="28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between the host and network for fine-grained coordination</a:t>
            </a:r>
            <a:endParaRPr lang="en-US" altLang="zh-CN" sz="28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lvl="1" indent="0" algn="l">
              <a:buClrTx/>
              <a:buSzTx/>
              <a:buFont typeface="Arial" panose="020B0604020202020204" pitchFamily="34" charset="0"/>
              <a:buNone/>
            </a:pPr>
            <a:endParaRPr lang="en-US" altLang="zh-CN" sz="28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 marL="0" lvl="1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develop an informational applicability document of existing solutions (areas for consideration are WIT, OPS and RTG areas) and how these </a:t>
            </a:r>
            <a:r>
              <a:rPr lang="en-US" altLang="zh-CN" sz="2800" dirty="0">
                <a:latin typeface="Calibri Light" panose="020F0302020204030204" charset="0"/>
                <a:cs typeface="Calibri Light" panose="020F0302020204030204" charset="0"/>
                <a:sym typeface="+mn-ea"/>
              </a:rPr>
              <a:t>technologies </a:t>
            </a:r>
            <a:r>
              <a:rPr lang="en-US" altLang="zh-CN" sz="280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may be used to meet the HPWAN objectives  </a:t>
            </a:r>
            <a:endParaRPr lang="en-US" altLang="zh-CN" sz="280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94770" y="6262370"/>
            <a:ext cx="298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991995" y="2355850"/>
            <a:ext cx="9051925" cy="1292860"/>
          </a:xfrm>
        </p:spPr>
        <p:txBody>
          <a:bodyPr>
            <a:normAutofit/>
          </a:bodyPr>
          <a:p>
            <a:pPr algn="ctr"/>
            <a:r>
              <a:rPr lang="en-US" dirty="0" smtClean="0"/>
              <a:t>Thanks for your time and being with us!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演示</Application>
  <PresentationFormat>宽屏</PresentationFormat>
  <Paragraphs>34</Paragraphs>
  <Slides>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Heiti SC Light</vt:lpstr>
      <vt:lpstr>Arial Unicode MS</vt:lpstr>
      <vt:lpstr>Calibri Light</vt:lpstr>
      <vt:lpstr>Calibri</vt:lpstr>
      <vt:lpstr>Arial Unicode MS</vt:lpstr>
      <vt:lpstr>Office 主题</vt:lpstr>
      <vt:lpstr>HP-WAN Pseudo Charter</vt:lpstr>
      <vt:lpstr>PowerPoint 演示文稿</vt:lpstr>
      <vt:lpstr>PowerPoint 演示文稿</vt:lpstr>
      <vt:lpstr>Thanks for your time and being with 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and User Plane Separation Architecture of Cloud based BNG</dc:title>
  <dc:creator>顾戎</dc:creator>
  <cp:lastModifiedBy>10039714</cp:lastModifiedBy>
  <cp:revision>654</cp:revision>
  <dcterms:created xsi:type="dcterms:W3CDTF">2017-03-24T15:06:00Z</dcterms:created>
  <dcterms:modified xsi:type="dcterms:W3CDTF">2025-07-24T09:32:46Z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1490623455</vt:lpwstr>
  </property>
  <property fmtid="{D5CDD505-2E9C-101B-9397-08002B2CF9AE}" pid="6" name="_2015_ms_pID_725343">
    <vt:lpwstr>(2)AqLL/kKpCoF8cilEz5UgN99bxnPawT3QP697Tg9PM5ayX+C7yvxCKKaaiAWcrZDoDLR73iMN
8V1t8DK7s9K8Hx6TePWisWETpDpOcnhDUwWzmeqRflXdaEa6MR6eS5oGz+ddCJ1fg3fGab3T
TOWNacOs8iC/7hU+io+nTihfXUCC9xLOV5nge9ElRAjuczXfSAcrqyrhpBSNIvXoOyKXSNOj
mVGXv6PUiYuEBnTnFx</vt:lpwstr>
  </property>
  <property fmtid="{D5CDD505-2E9C-101B-9397-08002B2CF9AE}" pid="7" name="_2015_ms_pID_7253431">
    <vt:lpwstr>b57wnylDwsSB+tasgxUOf8hubm6etGkOFxihcGSk1OlVb6GwV4mn5g
gvi8YbVIujb/61xCmqlJN0K+fyNBSH3/Yp1Pc5G1K1uwWrN4czSUJKsPP9GWNuHPIbhUu/3q
92JGyUJvFSlgrFBJAdJTlrwkAgxdsWc1GbnNp+FqkhwwaA==</vt:lpwstr>
  </property>
  <property fmtid="{D5CDD505-2E9C-101B-9397-08002B2CF9AE}" pid="8" name="KSOProductBuildVer">
    <vt:lpwstr>2052-12.8.2.19830</vt:lpwstr>
  </property>
  <property fmtid="{D5CDD505-2E9C-101B-9397-08002B2CF9AE}" pid="9" name="ICV">
    <vt:lpwstr>24EDC23DBA824BE8B2D36E0016FAF0FE</vt:lpwstr>
  </property>
</Properties>
</file>