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80" r:id="rId6"/>
    <p:sldId id="258" r:id="rId7"/>
    <p:sldId id="269" r:id="rId8"/>
    <p:sldId id="270" r:id="rId9"/>
    <p:sldId id="279" r:id="rId10"/>
    <p:sldId id="277" r:id="rId11"/>
    <p:sldId id="278" r:id="rId12"/>
    <p:sldId id="276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90" autoAdjust="0"/>
  </p:normalViewPr>
  <p:slideViewPr>
    <p:cSldViewPr snapToGrid="0" showGuides="1">
      <p:cViewPr varScale="1">
        <p:scale>
          <a:sx n="86" d="100"/>
          <a:sy n="86" d="100"/>
        </p:scale>
        <p:origin x="98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3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1E1C424-FDFA-4455-B796-53AEF16B31F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2019/7/5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BE02CB2-C418-4FC3-8803-A9431037D32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513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5EA0595-6730-4F79-BFC9-3829CD7B1099}" type="datetime1">
              <a:rPr lang="zh-CN" altLang="en-US" smtClean="0"/>
              <a:pPr/>
              <a:t>2019/7/5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336304E-FDE3-4B4F-A3B7-EBE87F3FA5E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5289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80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0995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960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188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accent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此处是标题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14" name="组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任意多边形(F)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(F)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直接连接符​​(S)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4258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任意多边形(F)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(F)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3" name="椭圆形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椭圆形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椭圆形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椭圆形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任意多边形：形状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任意多边形：形状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任意多边形：形状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任意多边形：形状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椭圆形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C71654-96A5-4280-94F3-931C61A9F92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1" name="图片占位符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2" name="图片占位符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3" name="图片占位符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zh-CN" altLang="en-US" noProof="0" dirty="0"/>
              <a:t>管理者 </a:t>
            </a:r>
            <a:r>
              <a:rPr lang="en-US" altLang="zh-CN" noProof="0" dirty="0"/>
              <a:t>01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zh-CN" altLang="en-US" noProof="0" dirty="0"/>
              <a:t>管理者 </a:t>
            </a:r>
            <a:r>
              <a:rPr lang="en-US" altLang="zh-CN" noProof="0" dirty="0"/>
              <a:t>01</a:t>
            </a:r>
          </a:p>
        </p:txBody>
      </p:sp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zh-CN" altLang="en-US" noProof="0" dirty="0"/>
              <a:t>管理者 </a:t>
            </a:r>
            <a:r>
              <a:rPr lang="en-US" altLang="zh-CN" noProof="0" dirty="0"/>
              <a:t>01</a:t>
            </a:r>
          </a:p>
        </p:txBody>
      </p: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4" name="内容占位符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zh-CN" altLang="en-US" noProof="0" dirty="0"/>
              <a:t>管理者 </a:t>
            </a:r>
            <a:r>
              <a:rPr lang="en-US" altLang="zh-CN" noProof="0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电子邮件</a:t>
            </a:r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14" name="组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任意多边形(F)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(F)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直接连接符​​(S)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16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 dirty="0"/>
              <a:t>此处是网站 </a:t>
            </a:r>
            <a:r>
              <a:rPr lang="en-US" altLang="zh-CN" noProof="0" dirty="0"/>
              <a:t>URL</a:t>
            </a:r>
          </a:p>
        </p:txBody>
      </p:sp>
      <p:pic>
        <p:nvPicPr>
          <p:cNvPr id="17" name="图形 16" descr="信封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图形 17" descr="网络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C519AB8-2D8F-4EE5-B4E4-7A48430A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998" y="3309109"/>
            <a:ext cx="5163222" cy="673365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marL="0" lvl="0"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14" name="组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任意多边形(F)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(F)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1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副标题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电子邮件</a:t>
            </a:r>
          </a:p>
        </p:txBody>
      </p:sp>
      <p:sp>
        <p:nvSpPr>
          <p:cNvPr id="22" name="文本占位符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 dirty="0"/>
              <a:t>此处是网站 </a:t>
            </a:r>
            <a:r>
              <a:rPr lang="en-US" altLang="zh-CN" noProof="0" dirty="0"/>
              <a:t>URL</a:t>
            </a:r>
          </a:p>
        </p:txBody>
      </p:sp>
      <p:pic>
        <p:nvPicPr>
          <p:cNvPr id="18" name="图形 16" descr="信封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3" name="图形 17" descr="网络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2666C42-DD4B-4BFA-BE15-4D20CFD5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744" y="3275218"/>
            <a:ext cx="5188475" cy="82662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marL="0" lvl="0"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椭圆形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此处是标题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grpSp>
        <p:nvGrpSpPr>
          <p:cNvPr id="14" name="组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任意多边形(F)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(F)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直接连接符​​(S)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00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椭圆形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C71654-96A5-4280-94F3-931C61A9F92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grpSp>
        <p:nvGrpSpPr>
          <p:cNvPr id="4" name="组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椭圆形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8" name="组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任意多边形(F)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noProof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0" name="任意多边形(F)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noProof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1652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任意多边形(F)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(F)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7" name="长方形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椭圆形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C71654-96A5-4280-94F3-931C61A9F92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8706DBD-D7E1-4734-A193-C7FE296E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0385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任意多边形(F)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(F)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7" name="长方形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椭圆形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C71654-96A5-4280-94F3-931C61A9F92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7" name="内容占位符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618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任意多边形(F)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(F)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7" name="长方形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椭圆形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C71654-96A5-4280-94F3-931C61A9F92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7" name="内容占位符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8" name="文本占位符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内容占位符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6319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片占位符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14" name="组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任意多边形(F)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9" name="标题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68970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任意多边形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(F)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7" name="长方形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椭圆形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C71654-96A5-4280-94F3-931C61A9F92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64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此处是标题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14" name="组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任意多边形(F)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(F)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直接连接符​​(S)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425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此处是虚拟文本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椭圆形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C71654-96A5-4280-94F3-931C61A9F92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图像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组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任意多边形(F)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(F)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5" name="椭圆形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C71654-96A5-4280-94F3-931C61A9F92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3" name="图片占位符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椭圆形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C71654-96A5-4280-94F3-931C61A9F92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4" name="长方形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椭圆形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图片占位符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椭圆形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图片占位符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图标</a:t>
            </a: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椭圆形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椭圆形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C71654-96A5-4280-94F3-931C61A9F92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rtlCol="0" anchor="ctr"/>
          <a:lstStyle>
            <a:lvl1pPr marL="0" indent="0"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图标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图像的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长方形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长方形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solidFill>
                <a:schemeClr val="accent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椭圆形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C71654-96A5-4280-94F3-931C61A9F92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zh-CN" altLang="en-US" noProof="0" dirty="0"/>
              <a:t>此处是主题 </a:t>
            </a:r>
            <a:r>
              <a:rPr lang="en-US" altLang="zh-CN" noProof="0" dirty="0"/>
              <a:t>01</a:t>
            </a: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zh-CN" altLang="en-US" noProof="0" dirty="0"/>
              <a:t>此处是主题 </a:t>
            </a:r>
            <a:r>
              <a:rPr lang="en-US" altLang="zh-CN" noProof="0" dirty="0"/>
              <a:t>02</a:t>
            </a:r>
          </a:p>
        </p:txBody>
      </p:sp>
      <p:sp>
        <p:nvSpPr>
          <p:cNvPr id="21" name="椭圆形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图片占位符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图标</a:t>
            </a:r>
          </a:p>
        </p:txBody>
      </p:sp>
      <p:sp>
        <p:nvSpPr>
          <p:cNvPr id="28" name="椭圆形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图片占位符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图标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椭圆形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C71654-96A5-4280-94F3-931C61A9F92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grpSp>
        <p:nvGrpSpPr>
          <p:cNvPr id="11" name="组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任意多边形(F)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(F)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椭圆形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C71654-96A5-4280-94F3-931C61A9F92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grpSp>
        <p:nvGrpSpPr>
          <p:cNvPr id="11" name="组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任意多边形(F)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(F)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995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1588063-547F-44B2-9DD1-A4C20CE4E866}" type="datetime1">
              <a:rPr lang="zh-CN" altLang="en-US" smtClean="0"/>
              <a:t>2019/7/5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C71654-96A5-4280-94F3-931C61A9F92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75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1" r:id="rId16"/>
    <p:sldLayoutId id="2147483672" r:id="rId17"/>
    <p:sldLayoutId id="2147483674" r:id="rId18"/>
    <p:sldLayoutId id="2147483673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彩圈阵列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占位符 9" descr="天际线建筑物仰视图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4205" y="561157"/>
            <a:ext cx="1664008" cy="503167"/>
          </a:xfrm>
        </p:spPr>
        <p:txBody>
          <a:bodyPr rtlCol="0"/>
          <a:lstStyle/>
          <a:p>
            <a:pPr rtl="0"/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内容简介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545214"/>
            <a:ext cx="5305660" cy="2120829"/>
          </a:xfrm>
        </p:spPr>
        <p:txBody>
          <a:bodyPr rtlCol="0"/>
          <a:lstStyle/>
          <a:p>
            <a:pPr>
              <a:lnSpc>
                <a:spcPct val="150000"/>
              </a:lnSpc>
            </a:pPr>
            <a:r>
              <a:rPr lang="zh-CN" altLang="en-US" dirty="0"/>
              <a:t>由超声波传感器测量出来的距离决定彩圈的大小，随着距离的变化，彩圈大小也随之变化。在变化过程中，彩圈之间的融合会出现奇妙的图案，让我们一起来看看</a:t>
            </a:r>
            <a:r>
              <a:rPr lang="en-US" altLang="zh-CN" cap="none" dirty="0"/>
              <a:t>processing</a:t>
            </a:r>
            <a:r>
              <a:rPr lang="zh-CN" altLang="en-US" cap="none" dirty="0"/>
              <a:t>与</a:t>
            </a:r>
            <a:r>
              <a:rPr lang="en-US" altLang="zh-CN" cap="none" dirty="0" err="1"/>
              <a:t>arduino</a:t>
            </a:r>
            <a:r>
              <a:rPr lang="zh-CN" altLang="en-US" cap="none" dirty="0"/>
              <a:t>互动带来的惊喜吧！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占位符 9" descr="天际线建筑物仰视图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9FC3BB-41BC-48B9-B71E-EEE08BB02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08136"/>
            <a:ext cx="24574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3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sz="4400" cap="none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processing</a:t>
            </a:r>
            <a:r>
              <a:rPr lang="zh-CN" altLang="en-US" sz="4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占位符 9" descr="城市景观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48" y="1597981"/>
            <a:ext cx="4279036" cy="4607510"/>
          </a:xfrm>
        </p:spPr>
        <p:txBody>
          <a:bodyPr rtlCol="0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import </a:t>
            </a:r>
            <a:r>
              <a:rPr lang="en-US" altLang="zh-CN" sz="900" dirty="0" err="1"/>
              <a:t>processing.serial</a:t>
            </a:r>
            <a:r>
              <a:rPr lang="en-US" altLang="zh-CN" sz="900" dirty="0"/>
              <a:t>.*;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Serial port;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float data;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int </a:t>
            </a:r>
            <a:r>
              <a:rPr lang="en-US" altLang="zh-CN" sz="900" dirty="0" err="1"/>
              <a:t>val</a:t>
            </a:r>
            <a:r>
              <a:rPr lang="en-US" altLang="zh-CN" sz="9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float 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int 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void setup()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port = new Serial(this, "COM3", 9600);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size(600, 600);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background(0);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stroke(128);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smooth();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void draw()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background(0);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if (</a:t>
            </a:r>
            <a:r>
              <a:rPr lang="en-US" altLang="zh-CN" sz="900" dirty="0" err="1"/>
              <a:t>port.available</a:t>
            </a:r>
            <a:r>
              <a:rPr lang="en-US" altLang="zh-CN" sz="900" dirty="0"/>
              <a:t>()&gt;5)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  for (int </a:t>
            </a:r>
            <a:r>
              <a:rPr lang="en-US" altLang="zh-CN" sz="900" dirty="0" err="1"/>
              <a:t>i</a:t>
            </a:r>
            <a:r>
              <a:rPr lang="en-US" altLang="zh-CN" sz="900" dirty="0"/>
              <a:t>= 0; </a:t>
            </a:r>
            <a:r>
              <a:rPr lang="en-US" altLang="zh-CN" sz="900" dirty="0" err="1"/>
              <a:t>i</a:t>
            </a:r>
            <a:r>
              <a:rPr lang="en-US" altLang="zh-CN" sz="900" dirty="0"/>
              <a:t>&lt;4; </a:t>
            </a:r>
            <a:r>
              <a:rPr lang="en-US" altLang="zh-CN" sz="900" dirty="0" err="1"/>
              <a:t>i</a:t>
            </a:r>
            <a:r>
              <a:rPr lang="en-US" altLang="zh-CN" sz="900" dirty="0"/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 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    data=</a:t>
            </a:r>
            <a:r>
              <a:rPr lang="en-US" altLang="zh-CN" sz="900" dirty="0" err="1"/>
              <a:t>port.read</a:t>
            </a:r>
            <a:r>
              <a:rPr lang="en-US" altLang="zh-CN" sz="9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    if (data==10)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      </a:t>
            </a:r>
            <a:r>
              <a:rPr lang="en-US" altLang="zh-CN" sz="900" dirty="0" err="1"/>
              <a:t>val</a:t>
            </a:r>
            <a:r>
              <a:rPr lang="en-US" altLang="zh-CN" sz="900" dirty="0"/>
              <a:t>=</a:t>
            </a:r>
            <a:r>
              <a:rPr lang="en-US" altLang="zh-CN" sz="900" dirty="0" err="1"/>
              <a:t>port.read</a:t>
            </a:r>
            <a:r>
              <a:rPr lang="en-US" altLang="zh-CN" sz="9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  if (</a:t>
            </a:r>
            <a:r>
              <a:rPr lang="en-US" altLang="zh-CN" sz="900" dirty="0" err="1"/>
              <a:t>val</a:t>
            </a:r>
            <a:r>
              <a:rPr lang="en-US" altLang="zh-CN" sz="900" dirty="0"/>
              <a:t>&lt;=5)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    </a:t>
            </a:r>
            <a:r>
              <a:rPr lang="en-US" altLang="zh-CN" sz="900" dirty="0" err="1"/>
              <a:t>val</a:t>
            </a:r>
            <a:r>
              <a:rPr lang="en-US" altLang="zh-CN" sz="900" dirty="0"/>
              <a:t>=5;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占位符 6" descr="摩天大楼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内容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01</a:t>
            </a:r>
            <a:b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内容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02</a:t>
            </a:r>
            <a:b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 rtlCol="0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if (</a:t>
            </a:r>
            <a:r>
              <a:rPr lang="en-US" altLang="zh-CN" sz="900" dirty="0" err="1"/>
              <a:t>val</a:t>
            </a:r>
            <a:r>
              <a:rPr lang="en-US" altLang="zh-CN" sz="900" dirty="0"/>
              <a:t>&gt;=20)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    </a:t>
            </a:r>
            <a:r>
              <a:rPr lang="en-US" altLang="zh-CN" sz="900" dirty="0" err="1"/>
              <a:t>val</a:t>
            </a:r>
            <a:r>
              <a:rPr lang="en-US" altLang="zh-CN" sz="900" dirty="0"/>
              <a:t>=20;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  a=map(</a:t>
            </a:r>
            <a:r>
              <a:rPr lang="en-US" altLang="zh-CN" sz="900" dirty="0" err="1"/>
              <a:t>val</a:t>
            </a:r>
            <a:r>
              <a:rPr lang="en-US" altLang="zh-CN" sz="900" dirty="0"/>
              <a:t>, 5, 20, 5, 140);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  d=int(a);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  d=145-d;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  </a:t>
            </a:r>
            <a:r>
              <a:rPr lang="en-US" altLang="zh-CN" sz="900" dirty="0" err="1"/>
              <a:t>println</a:t>
            </a:r>
            <a:r>
              <a:rPr lang="en-US" altLang="zh-CN" sz="900" dirty="0"/>
              <a:t>(d);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}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for (float x1=0; x1&lt;=600; x1+=100)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  for (float y1=0; y1&lt;=600; y1+=100)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    fill(242, 204, 47, 160);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    ellipse(x1, y1, d, d);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for (float x1=50; x1&lt;=550; x1+=100)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  for (float y1=50; y1&lt;=600; y1+=100)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    fill(116, 193, 206, 160);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    ellipse(x1, y1, d, d);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900" dirty="0"/>
              <a:t>}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占位符 6" descr="摩天大楼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sz="4400" dirty="0" err="1"/>
              <a:t>arduino</a:t>
            </a:r>
            <a:r>
              <a:rPr lang="zh-CN" altLang="en-US" sz="4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占位符 9" descr="城市景观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08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615737"/>
            <a:ext cx="4279036" cy="4607510"/>
          </a:xfrm>
        </p:spPr>
        <p:txBody>
          <a:bodyPr rtlCol="0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/>
              <a:t>int </a:t>
            </a:r>
            <a:r>
              <a:rPr lang="en-US" altLang="zh-CN" sz="1100" dirty="0" err="1"/>
              <a:t>outputPin</a:t>
            </a:r>
            <a:r>
              <a:rPr lang="en-US" altLang="zh-CN" sz="1100" dirty="0"/>
              <a:t>=2;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/>
              <a:t>int </a:t>
            </a:r>
            <a:r>
              <a:rPr lang="en-US" altLang="zh-CN" sz="1100" dirty="0" err="1"/>
              <a:t>inputPin</a:t>
            </a:r>
            <a:r>
              <a:rPr lang="en-US" altLang="zh-CN" sz="1100" dirty="0"/>
              <a:t>=3;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/>
              <a:t>void setup()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/>
              <a:t>  // put your setup code here, to run once: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/>
              <a:t>  </a:t>
            </a:r>
            <a:r>
              <a:rPr lang="en-US" altLang="zh-CN" sz="1100" dirty="0" err="1"/>
              <a:t>Serial.begin</a:t>
            </a:r>
            <a:r>
              <a:rPr lang="en-US" altLang="zh-CN" sz="1100" dirty="0"/>
              <a:t>(9600);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/>
              <a:t>  </a:t>
            </a:r>
            <a:r>
              <a:rPr lang="en-US" altLang="zh-CN" sz="1100" dirty="0" err="1"/>
              <a:t>pinMode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inputPin,INPUT</a:t>
            </a:r>
            <a:r>
              <a:rPr lang="en-US" altLang="zh-CN" sz="11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/>
              <a:t>  </a:t>
            </a:r>
            <a:r>
              <a:rPr lang="en-US" altLang="zh-CN" sz="1100" dirty="0" err="1"/>
              <a:t>pinMode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outputPin,OUTPUT</a:t>
            </a:r>
            <a:r>
              <a:rPr lang="en-US" altLang="zh-CN" sz="11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/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/>
              <a:t>void loop()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/>
              <a:t>  // put your main code here, to run repeatedly: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/>
              <a:t>  </a:t>
            </a:r>
            <a:r>
              <a:rPr lang="en-US" altLang="zh-CN" sz="1100" dirty="0" err="1"/>
              <a:t>digitalWrite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outputPin,LOW</a:t>
            </a:r>
            <a:r>
              <a:rPr lang="en-US" altLang="zh-CN" sz="11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/>
              <a:t>  </a:t>
            </a:r>
            <a:r>
              <a:rPr lang="en-US" altLang="zh-CN" sz="1100" dirty="0" err="1"/>
              <a:t>delayMicroseconds</a:t>
            </a:r>
            <a:r>
              <a:rPr lang="en-US" altLang="zh-CN" sz="1100" dirty="0"/>
              <a:t>(2);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/>
              <a:t>  </a:t>
            </a:r>
            <a:r>
              <a:rPr lang="en-US" altLang="zh-CN" sz="1100" dirty="0" err="1"/>
              <a:t>digitalWrite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outputPin,HIGH</a:t>
            </a:r>
            <a:r>
              <a:rPr lang="en-US" altLang="zh-CN" sz="11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/>
              <a:t>  </a:t>
            </a:r>
            <a:r>
              <a:rPr lang="en-US" altLang="zh-CN" sz="1100" dirty="0" err="1"/>
              <a:t>delayMicroseconds</a:t>
            </a:r>
            <a:r>
              <a:rPr lang="en-US" altLang="zh-CN" sz="1100" dirty="0"/>
              <a:t>(10);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/>
              <a:t>  </a:t>
            </a:r>
            <a:r>
              <a:rPr lang="en-US" altLang="zh-CN" sz="1100" dirty="0" err="1"/>
              <a:t>digitalWrite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outputPin,LOW</a:t>
            </a:r>
            <a:r>
              <a:rPr lang="en-US" altLang="zh-CN" sz="11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/>
              <a:t>  int </a:t>
            </a:r>
            <a:r>
              <a:rPr lang="en-US" altLang="zh-CN" sz="1100" dirty="0" err="1"/>
              <a:t>val</a:t>
            </a:r>
            <a:r>
              <a:rPr lang="en-US" altLang="zh-CN" sz="1100" dirty="0"/>
              <a:t>=</a:t>
            </a:r>
            <a:r>
              <a:rPr lang="en-US" altLang="zh-CN" sz="1100" dirty="0" err="1"/>
              <a:t>pulseIn</a:t>
            </a:r>
            <a:r>
              <a:rPr lang="en-US" altLang="zh-CN" sz="1100" dirty="0"/>
              <a:t>(</a:t>
            </a:r>
            <a:r>
              <a:rPr lang="en-US" altLang="zh-CN" sz="1100" dirty="0" err="1"/>
              <a:t>inputPin,HIGH</a:t>
            </a:r>
            <a:r>
              <a:rPr lang="en-US" altLang="zh-CN" sz="11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/>
              <a:t>  </a:t>
            </a:r>
            <a:r>
              <a:rPr lang="en-US" altLang="zh-CN" sz="1100" dirty="0" err="1"/>
              <a:t>val</a:t>
            </a:r>
            <a:r>
              <a:rPr lang="en-US" altLang="zh-CN" sz="1100" dirty="0"/>
              <a:t>= </a:t>
            </a:r>
            <a:r>
              <a:rPr lang="en-US" altLang="zh-CN" sz="1100" dirty="0" err="1"/>
              <a:t>val</a:t>
            </a:r>
            <a:r>
              <a:rPr lang="en-US" altLang="zh-CN" sz="1100" dirty="0"/>
              <a:t>/58;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/>
              <a:t>  </a:t>
            </a:r>
            <a:r>
              <a:rPr lang="en-US" altLang="zh-CN" sz="1100" dirty="0" err="1"/>
              <a:t>Serial.write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val</a:t>
            </a:r>
            <a:r>
              <a:rPr lang="en-US" altLang="zh-CN" sz="11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/>
              <a:t>  delay(50);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占位符 6" descr="摩天大楼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内容 </a:t>
            </a:r>
            <a:b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60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效果图</a:t>
            </a:r>
            <a:b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9D6849F-5C5F-4340-8E8F-09923C44A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6446" y="1874769"/>
            <a:ext cx="1999264" cy="2005961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占位符 6" descr="摩天大楼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928C19-6C55-461F-BE45-854BA9FCC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5659" y="1874769"/>
            <a:ext cx="2009315" cy="20059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16EAA6A-62D1-457B-BC7C-93876ADC61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395" y="3880730"/>
            <a:ext cx="2009315" cy="199265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2982047-D7DD-4ACE-BE4C-22D32C1BF1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5710" y="3880730"/>
            <a:ext cx="2000295" cy="201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7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9" descr="城市景观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" b="39"/>
          <a:stretch>
            <a:fillRect/>
          </a:stretch>
        </p:blipFill>
        <p:spPr/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7FFD2133-BC23-492A-A99B-5D049116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9B768D-C088-4CB0-AAB9-E4F011EBA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145" y="4395788"/>
            <a:ext cx="8858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ontoso v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ontoso v2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81_TF88997677" id="{3DD2904B-950C-480E-AD00-7CDE9DEBBD2C}" vid="{B5942F8B-333C-4058-817A-9CF00A68406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D08007-B5F0-4B81-8CE1-43AFAA162CF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44D11C4-B5F9-44C2-913E-1DC5DF7890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FCA88F-1E96-47BA-9B15-D836743B34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玫瑰色套件演示文稿</Template>
  <TotalTime>0</TotalTime>
  <Words>503</Words>
  <Application>Microsoft Office PowerPoint</Application>
  <PresentationFormat>宽屏</PresentationFormat>
  <Paragraphs>108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Microsoft YaHei UI</vt:lpstr>
      <vt:lpstr>Arial</vt:lpstr>
      <vt:lpstr>Office 主题</vt:lpstr>
      <vt:lpstr>彩圈阵列</vt:lpstr>
      <vt:lpstr>内容简介</vt:lpstr>
      <vt:lpstr>processing部分</vt:lpstr>
      <vt:lpstr>内容 01 </vt:lpstr>
      <vt:lpstr>内容 02 </vt:lpstr>
      <vt:lpstr>arduino部分</vt:lpstr>
      <vt:lpstr>内容  </vt:lpstr>
      <vt:lpstr>效果图 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2019-07-05T04:49:27Z</dcterms:created>
  <dcterms:modified xsi:type="dcterms:W3CDTF">2019-07-05T06:04:13Z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