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1971040" y="1231900"/>
            <a:ext cx="8368665" cy="5282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174875" y="1398270"/>
            <a:ext cx="7933055" cy="50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267585" y="1469390"/>
            <a:ext cx="158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Icon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670040" y="1463675"/>
            <a:ext cx="3363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Navigation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2239645" y="2139950"/>
            <a:ext cx="7840345" cy="35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341880" y="2205990"/>
            <a:ext cx="741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Main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074035" y="2985770"/>
            <a:ext cx="6190615" cy="90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3083560" y="4448810"/>
            <a:ext cx="6190615" cy="90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407410" y="4001135"/>
            <a:ext cx="5542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Vidoe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120390" y="3023235"/>
            <a:ext cx="1047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Content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120390" y="4578350"/>
            <a:ext cx="1047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Content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878330" y="619760"/>
            <a:ext cx="2854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Home page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2239645" y="5967730"/>
            <a:ext cx="784987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351405" y="6022975"/>
            <a:ext cx="110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Footer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2851785" y="2493010"/>
            <a:ext cx="6718935" cy="317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934970" y="2531110"/>
            <a:ext cx="788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1971040" y="1231900"/>
            <a:ext cx="8368665" cy="5282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174875" y="1398270"/>
            <a:ext cx="7933055" cy="50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267585" y="1469390"/>
            <a:ext cx="158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Icon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670040" y="1463675"/>
            <a:ext cx="3363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Navigation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2239645" y="2139950"/>
            <a:ext cx="7840345" cy="35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341880" y="2205990"/>
            <a:ext cx="741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Main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3083560" y="3754755"/>
            <a:ext cx="6190615" cy="160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369945" y="3059430"/>
            <a:ext cx="5542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Image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250565" y="3897630"/>
            <a:ext cx="1047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Content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878330" y="619760"/>
            <a:ext cx="2854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Program page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2239645" y="5967730"/>
            <a:ext cx="784987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351405" y="6022975"/>
            <a:ext cx="110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Footer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2851785" y="2493010"/>
            <a:ext cx="6718935" cy="317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934970" y="2531110"/>
            <a:ext cx="788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div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1971040" y="1231900"/>
            <a:ext cx="8368665" cy="5282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174875" y="1398270"/>
            <a:ext cx="7933055" cy="50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267585" y="1469390"/>
            <a:ext cx="158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Icon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670040" y="1463675"/>
            <a:ext cx="3363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Navigation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2239645" y="2139950"/>
            <a:ext cx="7840345" cy="35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341880" y="2205990"/>
            <a:ext cx="741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Main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3083560" y="3087370"/>
            <a:ext cx="6190615" cy="227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315335" y="3244850"/>
            <a:ext cx="1047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Form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878330" y="619760"/>
            <a:ext cx="2854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Application page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2239645" y="5967730"/>
            <a:ext cx="784987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351405" y="6022975"/>
            <a:ext cx="110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Footer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2851785" y="2493010"/>
            <a:ext cx="6718935" cy="317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934970" y="2531110"/>
            <a:ext cx="788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div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1971040" y="1231900"/>
            <a:ext cx="8368665" cy="5282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174875" y="1398270"/>
            <a:ext cx="7933055" cy="50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267585" y="1469390"/>
            <a:ext cx="158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Icon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670040" y="1463675"/>
            <a:ext cx="3363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Navigation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2239645" y="2139950"/>
            <a:ext cx="7840345" cy="358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341880" y="2205990"/>
            <a:ext cx="741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Main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3083560" y="3087370"/>
            <a:ext cx="6190615" cy="227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315335" y="3244850"/>
            <a:ext cx="1047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Form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878330" y="619760"/>
            <a:ext cx="2854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Calculater page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2239645" y="5967730"/>
            <a:ext cx="784987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351405" y="6022975"/>
            <a:ext cx="110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Footer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2851785" y="2493010"/>
            <a:ext cx="6718935" cy="317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934970" y="2531110"/>
            <a:ext cx="788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div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WPS Presentation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Tao Yi</dc:creator>
  <cp:lastModifiedBy>Administrator</cp:lastModifiedBy>
  <cp:revision>1</cp:revision>
  <dcterms:created xsi:type="dcterms:W3CDTF">2020-12-04T20:05:27Z</dcterms:created>
  <dcterms:modified xsi:type="dcterms:W3CDTF">2020-12-04T20:05:27Z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