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4"/>
    <p:sldMasterId id="2147483745" r:id="rId5"/>
    <p:sldMasterId id="2147483752" r:id="rId6"/>
  </p:sldMasterIdLst>
  <p:notesMasterIdLst>
    <p:notesMasterId r:id="rId20"/>
  </p:notesMasterIdLst>
  <p:handoutMasterIdLst>
    <p:handoutMasterId r:id="rId21"/>
  </p:handoutMasterIdLst>
  <p:sldIdLst>
    <p:sldId id="257" r:id="rId7"/>
    <p:sldId id="258" r:id="rId8"/>
    <p:sldId id="259" r:id="rId9"/>
    <p:sldId id="273" r:id="rId10"/>
    <p:sldId id="260" r:id="rId11"/>
    <p:sldId id="272" r:id="rId12"/>
    <p:sldId id="274" r:id="rId13"/>
    <p:sldId id="271" r:id="rId14"/>
    <p:sldId id="261" r:id="rId15"/>
    <p:sldId id="268" r:id="rId16"/>
    <p:sldId id="269" r:id="rId17"/>
    <p:sldId id="270" r:id="rId18"/>
    <p:sldId id="267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7529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pos="5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E88"/>
    <a:srgbClr val="091932"/>
    <a:srgbClr val="0C406D"/>
    <a:srgbClr val="0099C4"/>
    <a:srgbClr val="812143"/>
    <a:srgbClr val="442B58"/>
    <a:srgbClr val="820E21"/>
    <a:srgbClr val="3B4950"/>
    <a:srgbClr val="DD7A0F"/>
    <a:srgbClr val="38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44C05-B8E1-4858-BB8A-FC1D64AD239D}" v="397" dt="2023-04-18T13:30:02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27" autoAdjust="0"/>
    <p:restoredTop sz="86395" autoAdjust="0"/>
  </p:normalViewPr>
  <p:slideViewPr>
    <p:cSldViewPr>
      <p:cViewPr varScale="1">
        <p:scale>
          <a:sx n="103" d="100"/>
          <a:sy n="103" d="100"/>
        </p:scale>
        <p:origin x="114" y="312"/>
      </p:cViewPr>
      <p:guideLst>
        <p:guide orient="horz" pos="1117"/>
        <p:guide pos="7529"/>
        <p:guide orient="horz" pos="391"/>
        <p:guide orient="horz" pos="73"/>
        <p:guide pos="5776"/>
      </p:guideLst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sa Allen" userId="9857acd7-e8b7-4966-94cd-90dd5576d03d" providerId="ADAL" clId="{6A0A70E2-F53D-4BBC-87D3-5B2A7F0F7F73}"/>
    <pc:docChg chg="undo custSel modSld">
      <pc:chgData name="Angelisa Allen" userId="9857acd7-e8b7-4966-94cd-90dd5576d03d" providerId="ADAL" clId="{6A0A70E2-F53D-4BBC-87D3-5B2A7F0F7F73}" dt="2021-10-18T13:07:16.493" v="62"/>
      <pc:docMkLst>
        <pc:docMk/>
      </pc:docMkLst>
      <pc:sldChg chg="addSp delSp modSp mod">
        <pc:chgData name="Angelisa Allen" userId="9857acd7-e8b7-4966-94cd-90dd5576d03d" providerId="ADAL" clId="{6A0A70E2-F53D-4BBC-87D3-5B2A7F0F7F73}" dt="2021-10-18T13:07:16.493" v="62"/>
        <pc:sldMkLst>
          <pc:docMk/>
          <pc:sldMk cId="3950533529" sldId="275"/>
        </pc:sldMkLst>
        <pc:spChg chg="del mod">
          <ac:chgData name="Angelisa Allen" userId="9857acd7-e8b7-4966-94cd-90dd5576d03d" providerId="ADAL" clId="{6A0A70E2-F53D-4BBC-87D3-5B2A7F0F7F73}" dt="2021-10-18T13:07:16.493" v="62"/>
          <ac:spMkLst>
            <pc:docMk/>
            <pc:sldMk cId="3950533529" sldId="275"/>
            <ac:spMk id="3" creationId="{00CEC9FD-3F4A-1C43-BA5B-A6A2EE05D5AF}"/>
          </ac:spMkLst>
        </pc:spChg>
        <pc:spChg chg="add mod">
          <ac:chgData name="Angelisa Allen" userId="9857acd7-e8b7-4966-94cd-90dd5576d03d" providerId="ADAL" clId="{6A0A70E2-F53D-4BBC-87D3-5B2A7F0F7F73}" dt="2021-10-18T13:07:15.608" v="60" actId="1076"/>
          <ac:spMkLst>
            <pc:docMk/>
            <pc:sldMk cId="3950533529" sldId="275"/>
            <ac:spMk id="8" creationId="{ABA7A3CB-C831-4AEE-B06E-6BA1C6309749}"/>
          </ac:spMkLst>
        </pc:spChg>
      </pc:sldChg>
      <pc:sldChg chg="addSp delSp modSp mod">
        <pc:chgData name="Angelisa Allen" userId="9857acd7-e8b7-4966-94cd-90dd5576d03d" providerId="ADAL" clId="{6A0A70E2-F53D-4BBC-87D3-5B2A7F0F7F73}" dt="2021-10-18T13:06:28.433" v="44" actId="478"/>
        <pc:sldMkLst>
          <pc:docMk/>
          <pc:sldMk cId="2386751073" sldId="276"/>
        </pc:sldMkLst>
        <pc:spChg chg="del">
          <ac:chgData name="Angelisa Allen" userId="9857acd7-e8b7-4966-94cd-90dd5576d03d" providerId="ADAL" clId="{6A0A70E2-F53D-4BBC-87D3-5B2A7F0F7F73}" dt="2021-10-18T13:06:28.433" v="44" actId="478"/>
          <ac:spMkLst>
            <pc:docMk/>
            <pc:sldMk cId="2386751073" sldId="276"/>
            <ac:spMk id="3" creationId="{19420997-A494-FF44-8837-F0649B39DB19}"/>
          </ac:spMkLst>
        </pc:spChg>
        <pc:spChg chg="add mod">
          <ac:chgData name="Angelisa Allen" userId="9857acd7-e8b7-4966-94cd-90dd5576d03d" providerId="ADAL" clId="{6A0A70E2-F53D-4BBC-87D3-5B2A7F0F7F73}" dt="2021-10-18T13:06:25.197" v="43"/>
          <ac:spMkLst>
            <pc:docMk/>
            <pc:sldMk cId="2386751073" sldId="276"/>
            <ac:spMk id="5" creationId="{71BC9C61-B927-451B-A587-440513FEEAEE}"/>
          </ac:spMkLst>
        </pc:spChg>
      </pc:sldChg>
      <pc:sldChg chg="addSp delSp modSp mod">
        <pc:chgData name="Angelisa Allen" userId="9857acd7-e8b7-4966-94cd-90dd5576d03d" providerId="ADAL" clId="{6A0A70E2-F53D-4BBC-87D3-5B2A7F0F7F73}" dt="2021-10-18T13:06:57.697" v="57"/>
        <pc:sldMkLst>
          <pc:docMk/>
          <pc:sldMk cId="3002289841" sldId="277"/>
        </pc:sldMkLst>
        <pc:spChg chg="del mod">
          <ac:chgData name="Angelisa Allen" userId="9857acd7-e8b7-4966-94cd-90dd5576d03d" providerId="ADAL" clId="{6A0A70E2-F53D-4BBC-87D3-5B2A7F0F7F73}" dt="2021-10-18T13:06:57.697" v="57"/>
          <ac:spMkLst>
            <pc:docMk/>
            <pc:sldMk cId="3002289841" sldId="277"/>
            <ac:spMk id="6" creationId="{084141F3-9D7D-2648-8E4C-7274066505E0}"/>
          </ac:spMkLst>
        </pc:spChg>
        <pc:spChg chg="add mod">
          <ac:chgData name="Angelisa Allen" userId="9857acd7-e8b7-4966-94cd-90dd5576d03d" providerId="ADAL" clId="{6A0A70E2-F53D-4BBC-87D3-5B2A7F0F7F73}" dt="2021-10-18T13:06:56.742" v="55" actId="1076"/>
          <ac:spMkLst>
            <pc:docMk/>
            <pc:sldMk cId="3002289841" sldId="277"/>
            <ac:spMk id="7" creationId="{63A696D6-68E0-49EB-AF83-B8682DA81E34}"/>
          </ac:spMkLst>
        </pc:spChg>
      </pc:sldChg>
      <pc:sldChg chg="addSp delSp modSp mod">
        <pc:chgData name="Angelisa Allen" userId="9857acd7-e8b7-4966-94cd-90dd5576d03d" providerId="ADAL" clId="{6A0A70E2-F53D-4BBC-87D3-5B2A7F0F7F73}" dt="2021-10-18T13:06:03.911" v="42" actId="113"/>
        <pc:sldMkLst>
          <pc:docMk/>
          <pc:sldMk cId="1943832746" sldId="279"/>
        </pc:sldMkLst>
        <pc:spChg chg="del mod">
          <ac:chgData name="Angelisa Allen" userId="9857acd7-e8b7-4966-94cd-90dd5576d03d" providerId="ADAL" clId="{6A0A70E2-F53D-4BBC-87D3-5B2A7F0F7F73}" dt="2021-10-18T13:04:36.470" v="32" actId="478"/>
          <ac:spMkLst>
            <pc:docMk/>
            <pc:sldMk cId="1943832746" sldId="279"/>
            <ac:spMk id="3" creationId="{27DE136E-7E11-A242-8DBE-573546663E61}"/>
          </ac:spMkLst>
        </pc:spChg>
        <pc:spChg chg="add mod">
          <ac:chgData name="Angelisa Allen" userId="9857acd7-e8b7-4966-94cd-90dd5576d03d" providerId="ADAL" clId="{6A0A70E2-F53D-4BBC-87D3-5B2A7F0F7F73}" dt="2021-10-18T13:06:03.911" v="42" actId="113"/>
          <ac:spMkLst>
            <pc:docMk/>
            <pc:sldMk cId="1943832746" sldId="279"/>
            <ac:spMk id="5" creationId="{33AD390C-578D-43E9-BE6B-4078F03D08B3}"/>
          </ac:spMkLst>
        </pc:spChg>
      </pc:sldChg>
      <pc:sldChg chg="addSp delSp modSp mod">
        <pc:chgData name="Angelisa Allen" userId="9857acd7-e8b7-4966-94cd-90dd5576d03d" providerId="ADAL" clId="{6A0A70E2-F53D-4BBC-87D3-5B2A7F0F7F73}" dt="2021-10-18T13:06:45.533" v="52"/>
        <pc:sldMkLst>
          <pc:docMk/>
          <pc:sldMk cId="219336793" sldId="300"/>
        </pc:sldMkLst>
        <pc:spChg chg="del mod">
          <ac:chgData name="Angelisa Allen" userId="9857acd7-e8b7-4966-94cd-90dd5576d03d" providerId="ADAL" clId="{6A0A70E2-F53D-4BBC-87D3-5B2A7F0F7F73}" dt="2021-10-18T13:06:45.533" v="52"/>
          <ac:spMkLst>
            <pc:docMk/>
            <pc:sldMk cId="219336793" sldId="300"/>
            <ac:spMk id="7" creationId="{3EAF9417-B4CF-C446-9278-637077687881}"/>
          </ac:spMkLst>
        </pc:spChg>
        <pc:spChg chg="add mod">
          <ac:chgData name="Angelisa Allen" userId="9857acd7-e8b7-4966-94cd-90dd5576d03d" providerId="ADAL" clId="{6A0A70E2-F53D-4BBC-87D3-5B2A7F0F7F73}" dt="2021-10-18T13:06:44.193" v="50"/>
          <ac:spMkLst>
            <pc:docMk/>
            <pc:sldMk cId="219336793" sldId="300"/>
            <ac:spMk id="8" creationId="{B105DEE3-31F3-47C7-8ACE-CDE2C3848414}"/>
          </ac:spMkLst>
        </pc:spChg>
      </pc:sldChg>
      <pc:sldChg chg="addSp delSp modSp mod">
        <pc:chgData name="Angelisa Allen" userId="9857acd7-e8b7-4966-94cd-90dd5576d03d" providerId="ADAL" clId="{6A0A70E2-F53D-4BBC-87D3-5B2A7F0F7F73}" dt="2021-10-18T13:06:40.402" v="48"/>
        <pc:sldMkLst>
          <pc:docMk/>
          <pc:sldMk cId="677082024" sldId="301"/>
        </pc:sldMkLst>
        <pc:spChg chg="del mod">
          <ac:chgData name="Angelisa Allen" userId="9857acd7-e8b7-4966-94cd-90dd5576d03d" providerId="ADAL" clId="{6A0A70E2-F53D-4BBC-87D3-5B2A7F0F7F73}" dt="2021-10-18T13:06:40.402" v="48"/>
          <ac:spMkLst>
            <pc:docMk/>
            <pc:sldMk cId="677082024" sldId="301"/>
            <ac:spMk id="3" creationId="{DA97DC5D-DCAF-DF4E-BE71-9D4732794D0E}"/>
          </ac:spMkLst>
        </pc:spChg>
        <pc:spChg chg="add mod">
          <ac:chgData name="Angelisa Allen" userId="9857acd7-e8b7-4966-94cd-90dd5576d03d" providerId="ADAL" clId="{6A0A70E2-F53D-4BBC-87D3-5B2A7F0F7F73}" dt="2021-10-18T13:06:38.606" v="46"/>
          <ac:spMkLst>
            <pc:docMk/>
            <pc:sldMk cId="677082024" sldId="301"/>
            <ac:spMk id="5" creationId="{4C6ECE8F-B08F-49C2-BFEE-4801B6B82347}"/>
          </ac:spMkLst>
        </pc:spChg>
      </pc:sldChg>
    </pc:docChg>
  </pc:docChgLst>
  <pc:docChgLst>
    <pc:chgData name="Xin Xiong" userId="2a841e40-c800-4bb7-8c0b-62f89f9b6e99" providerId="ADAL" clId="{AB144C05-B8E1-4858-BB8A-FC1D64AD239D}"/>
    <pc:docChg chg="undo custSel addSld delSld modSld sldOrd">
      <pc:chgData name="Xin Xiong" userId="2a841e40-c800-4bb7-8c0b-62f89f9b6e99" providerId="ADAL" clId="{AB144C05-B8E1-4858-BB8A-FC1D64AD239D}" dt="2023-04-13T14:24:29.697" v="3538" actId="20577"/>
      <pc:docMkLst>
        <pc:docMk/>
      </pc:docMkLst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892451141" sldId="256"/>
        </pc:sldMkLst>
      </pc:sldChg>
      <pc:sldChg chg="new del">
        <pc:chgData name="Xin Xiong" userId="2a841e40-c800-4bb7-8c0b-62f89f9b6e99" providerId="ADAL" clId="{AB144C05-B8E1-4858-BB8A-FC1D64AD239D}" dt="2023-04-13T08:06:03.047" v="3" actId="47"/>
        <pc:sldMkLst>
          <pc:docMk/>
          <pc:sldMk cId="3916858843" sldId="25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619322621" sldId="257"/>
        </pc:sldMkLst>
      </pc:sldChg>
      <pc:sldChg chg="modSp new mod">
        <pc:chgData name="Xin Xiong" userId="2a841e40-c800-4bb7-8c0b-62f89f9b6e99" providerId="ADAL" clId="{AB144C05-B8E1-4858-BB8A-FC1D64AD239D}" dt="2023-04-13T08:10:40.504" v="157" actId="20577"/>
        <pc:sldMkLst>
          <pc:docMk/>
          <pc:sldMk cId="2510624696" sldId="257"/>
        </pc:sldMkLst>
        <pc:spChg chg="mod">
          <ac:chgData name="Xin Xiong" userId="2a841e40-c800-4bb7-8c0b-62f89f9b6e99" providerId="ADAL" clId="{AB144C05-B8E1-4858-BB8A-FC1D64AD239D}" dt="2023-04-13T08:10:40.504" v="157" actId="20577"/>
          <ac:spMkLst>
            <pc:docMk/>
            <pc:sldMk cId="2510624696" sldId="257"/>
            <ac:spMk id="2" creationId="{2741C13D-6B23-82C1-91A6-BDAD50C15DB4}"/>
          </ac:spMkLst>
        </pc:spChg>
        <pc:spChg chg="mod">
          <ac:chgData name="Xin Xiong" userId="2a841e40-c800-4bb7-8c0b-62f89f9b6e99" providerId="ADAL" clId="{AB144C05-B8E1-4858-BB8A-FC1D64AD239D}" dt="2023-04-13T08:09:08.486" v="114" actId="20577"/>
          <ac:spMkLst>
            <pc:docMk/>
            <pc:sldMk cId="2510624696" sldId="257"/>
            <ac:spMk id="3" creationId="{F41374F8-F56B-8196-1B8F-B6ED75F93189}"/>
          </ac:spMkLst>
        </pc:spChg>
        <pc:spChg chg="mod">
          <ac:chgData name="Xin Xiong" userId="2a841e40-c800-4bb7-8c0b-62f89f9b6e99" providerId="ADAL" clId="{AB144C05-B8E1-4858-BB8A-FC1D64AD239D}" dt="2023-04-13T08:07:42.276" v="8" actId="255"/>
          <ac:spMkLst>
            <pc:docMk/>
            <pc:sldMk cId="2510624696" sldId="257"/>
            <ac:spMk id="4" creationId="{2378CDE5-BD9D-CC63-44F5-AED8646FD27C}"/>
          </ac:spMkLst>
        </pc:spChg>
      </pc:sldChg>
      <pc:sldChg chg="addSp delSp modSp new mod">
        <pc:chgData name="Xin Xiong" userId="2a841e40-c800-4bb7-8c0b-62f89f9b6e99" providerId="ADAL" clId="{AB144C05-B8E1-4858-BB8A-FC1D64AD239D}" dt="2023-04-13T08:32:33.833" v="627" actId="20577"/>
        <pc:sldMkLst>
          <pc:docMk/>
          <pc:sldMk cId="974774831" sldId="258"/>
        </pc:sldMkLst>
        <pc:spChg chg="del">
          <ac:chgData name="Xin Xiong" userId="2a841e40-c800-4bb7-8c0b-62f89f9b6e99" providerId="ADAL" clId="{AB144C05-B8E1-4858-BB8A-FC1D64AD239D}" dt="2023-04-13T08:19:45.298" v="261" actId="478"/>
          <ac:spMkLst>
            <pc:docMk/>
            <pc:sldMk cId="974774831" sldId="258"/>
            <ac:spMk id="2" creationId="{9AC1AAAF-B85A-1361-F2A3-69DD2800EDDC}"/>
          </ac:spMkLst>
        </pc:spChg>
        <pc:spChg chg="del mod">
          <ac:chgData name="Xin Xiong" userId="2a841e40-c800-4bb7-8c0b-62f89f9b6e99" providerId="ADAL" clId="{AB144C05-B8E1-4858-BB8A-FC1D64AD239D}" dt="2023-04-13T08:30:31.376" v="620"/>
          <ac:spMkLst>
            <pc:docMk/>
            <pc:sldMk cId="974774831" sldId="258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08:32:33.833" v="627" actId="20577"/>
          <ac:spMkLst>
            <pc:docMk/>
            <pc:sldMk cId="974774831" sldId="258"/>
            <ac:spMk id="4" creationId="{F7496C14-50AA-4692-FF5A-3FDDD90D9C61}"/>
          </ac:spMkLst>
        </pc:spChg>
        <pc:spChg chg="add mod">
          <ac:chgData name="Xin Xiong" userId="2a841e40-c800-4bb7-8c0b-62f89f9b6e99" providerId="ADAL" clId="{AB144C05-B8E1-4858-BB8A-FC1D64AD239D}" dt="2023-04-13T08:32:14.186" v="623" actId="21"/>
          <ac:spMkLst>
            <pc:docMk/>
            <pc:sldMk cId="974774831" sldId="258"/>
            <ac:spMk id="5" creationId="{7DE20E77-706B-B27A-CFC3-3E1790D83A5A}"/>
          </ac:spMkLst>
        </pc:sp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201466521" sldId="258"/>
        </pc:sldMkLst>
      </pc:sldChg>
      <pc:sldChg chg="addSp delSp modSp add mod">
        <pc:chgData name="Xin Xiong" userId="2a841e40-c800-4bb7-8c0b-62f89f9b6e99" providerId="ADAL" clId="{AB144C05-B8E1-4858-BB8A-FC1D64AD239D}" dt="2023-04-13T08:42:21.655" v="914" actId="20577"/>
        <pc:sldMkLst>
          <pc:docMk/>
          <pc:sldMk cId="1064936030" sldId="259"/>
        </pc:sldMkLst>
        <pc:spChg chg="del">
          <ac:chgData name="Xin Xiong" userId="2a841e40-c800-4bb7-8c0b-62f89f9b6e99" providerId="ADAL" clId="{AB144C05-B8E1-4858-BB8A-FC1D64AD239D}" dt="2023-04-13T08:19:37.501" v="259" actId="478"/>
          <ac:spMkLst>
            <pc:docMk/>
            <pc:sldMk cId="1064936030" sldId="259"/>
            <ac:spMk id="2" creationId="{9AC1AAAF-B85A-1361-F2A3-69DD2800EDDC}"/>
          </ac:spMkLst>
        </pc:spChg>
        <pc:spChg chg="mod">
          <ac:chgData name="Xin Xiong" userId="2a841e40-c800-4bb7-8c0b-62f89f9b6e99" providerId="ADAL" clId="{AB144C05-B8E1-4858-BB8A-FC1D64AD239D}" dt="2023-04-13T08:38:41.518" v="879" actId="1076"/>
          <ac:spMkLst>
            <pc:docMk/>
            <pc:sldMk cId="1064936030" sldId="259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08:36:51.111" v="859" actId="20577"/>
          <ac:spMkLst>
            <pc:docMk/>
            <pc:sldMk cId="1064936030" sldId="259"/>
            <ac:spMk id="4" creationId="{F7496C14-50AA-4692-FF5A-3FDDD90D9C61}"/>
          </ac:spMkLst>
        </pc:spChg>
        <pc:spChg chg="add mod">
          <ac:chgData name="Xin Xiong" userId="2a841e40-c800-4bb7-8c0b-62f89f9b6e99" providerId="ADAL" clId="{AB144C05-B8E1-4858-BB8A-FC1D64AD239D}" dt="2023-04-13T08:38:31.373" v="878" actId="1076"/>
          <ac:spMkLst>
            <pc:docMk/>
            <pc:sldMk cId="1064936030" sldId="259"/>
            <ac:spMk id="5" creationId="{03359F7F-C2EE-67A8-8308-B0CF7ECDD4AD}"/>
          </ac:spMkLst>
        </pc:spChg>
        <pc:spChg chg="add mod">
          <ac:chgData name="Xin Xiong" userId="2a841e40-c800-4bb7-8c0b-62f89f9b6e99" providerId="ADAL" clId="{AB144C05-B8E1-4858-BB8A-FC1D64AD239D}" dt="2023-04-13T08:42:21.655" v="914" actId="20577"/>
          <ac:spMkLst>
            <pc:docMk/>
            <pc:sldMk cId="1064936030" sldId="259"/>
            <ac:spMk id="6" creationId="{1633E4E6-D164-10F0-142D-C34A819BB947}"/>
          </ac:spMkLst>
        </pc:spChg>
        <pc:spChg chg="add mod">
          <ac:chgData name="Xin Xiong" userId="2a841e40-c800-4bb7-8c0b-62f89f9b6e99" providerId="ADAL" clId="{AB144C05-B8E1-4858-BB8A-FC1D64AD239D}" dt="2023-04-13T08:38:57.718" v="903" actId="20577"/>
          <ac:spMkLst>
            <pc:docMk/>
            <pc:sldMk cId="1064936030" sldId="259"/>
            <ac:spMk id="7" creationId="{AAF78532-5635-9CA1-0D02-34405FA4B8C1}"/>
          </ac:spMkLst>
        </pc:sp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821510381" sldId="259"/>
        </pc:sldMkLst>
      </pc:sldChg>
      <pc:sldChg chg="addSp delSp modSp add mod">
        <pc:chgData name="Xin Xiong" userId="2a841e40-c800-4bb7-8c0b-62f89f9b6e99" providerId="ADAL" clId="{AB144C05-B8E1-4858-BB8A-FC1D64AD239D}" dt="2023-04-13T10:08:45.100" v="1784" actId="1076"/>
        <pc:sldMkLst>
          <pc:docMk/>
          <pc:sldMk cId="494141229" sldId="260"/>
        </pc:sldMkLst>
        <pc:spChg chg="del">
          <ac:chgData name="Xin Xiong" userId="2a841e40-c800-4bb7-8c0b-62f89f9b6e99" providerId="ADAL" clId="{AB144C05-B8E1-4858-BB8A-FC1D64AD239D}" dt="2023-04-13T08:20:06.397" v="279" actId="478"/>
          <ac:spMkLst>
            <pc:docMk/>
            <pc:sldMk cId="494141229" sldId="260"/>
            <ac:spMk id="2" creationId="{9AC1AAAF-B85A-1361-F2A3-69DD2800EDDC}"/>
          </ac:spMkLst>
        </pc:spChg>
        <pc:spChg chg="mod">
          <ac:chgData name="Xin Xiong" userId="2a841e40-c800-4bb7-8c0b-62f89f9b6e99" providerId="ADAL" clId="{AB144C05-B8E1-4858-BB8A-FC1D64AD239D}" dt="2023-04-13T09:59:16.608" v="1731" actId="14100"/>
          <ac:spMkLst>
            <pc:docMk/>
            <pc:sldMk cId="494141229" sldId="260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08:24:24.678" v="535" actId="313"/>
          <ac:spMkLst>
            <pc:docMk/>
            <pc:sldMk cId="494141229" sldId="260"/>
            <ac:spMk id="4" creationId="{F7496C14-50AA-4692-FF5A-3FDDD90D9C61}"/>
          </ac:spMkLst>
        </pc:spChg>
        <pc:spChg chg="add mod">
          <ac:chgData name="Xin Xiong" userId="2a841e40-c800-4bb7-8c0b-62f89f9b6e99" providerId="ADAL" clId="{AB144C05-B8E1-4858-BB8A-FC1D64AD239D}" dt="2023-04-13T09:58:38.117" v="1721" actId="164"/>
          <ac:spMkLst>
            <pc:docMk/>
            <pc:sldMk cId="494141229" sldId="260"/>
            <ac:spMk id="5" creationId="{D76EB3D2-1D05-988A-FDB2-9CFF43E0B7FC}"/>
          </ac:spMkLst>
        </pc:spChg>
        <pc:spChg chg="add mod">
          <ac:chgData name="Xin Xiong" userId="2a841e40-c800-4bb7-8c0b-62f89f9b6e99" providerId="ADAL" clId="{AB144C05-B8E1-4858-BB8A-FC1D64AD239D}" dt="2023-04-13T08:54:48.677" v="1609" actId="164"/>
          <ac:spMkLst>
            <pc:docMk/>
            <pc:sldMk cId="494141229" sldId="260"/>
            <ac:spMk id="6" creationId="{E0F58C8E-591B-A2BA-D74C-F9D3F92694A6}"/>
          </ac:spMkLst>
        </pc:spChg>
        <pc:spChg chg="add mod">
          <ac:chgData name="Xin Xiong" userId="2a841e40-c800-4bb7-8c0b-62f89f9b6e99" providerId="ADAL" clId="{AB144C05-B8E1-4858-BB8A-FC1D64AD239D}" dt="2023-04-13T08:52:28.840" v="1554" actId="1076"/>
          <ac:spMkLst>
            <pc:docMk/>
            <pc:sldMk cId="494141229" sldId="260"/>
            <ac:spMk id="7" creationId="{EB723F52-11AC-D938-C4BF-FB768AACD850}"/>
          </ac:spMkLst>
        </pc:spChg>
        <pc:spChg chg="add mod">
          <ac:chgData name="Xin Xiong" userId="2a841e40-c800-4bb7-8c0b-62f89f9b6e99" providerId="ADAL" clId="{AB144C05-B8E1-4858-BB8A-FC1D64AD239D}" dt="2023-04-13T08:52:47.665" v="1557" actId="1076"/>
          <ac:spMkLst>
            <pc:docMk/>
            <pc:sldMk cId="494141229" sldId="260"/>
            <ac:spMk id="8" creationId="{1E9B5BB0-8ED3-BC9B-8889-05E0AC8EE413}"/>
          </ac:spMkLst>
        </pc:spChg>
        <pc:spChg chg="add mod">
          <ac:chgData name="Xin Xiong" userId="2a841e40-c800-4bb7-8c0b-62f89f9b6e99" providerId="ADAL" clId="{AB144C05-B8E1-4858-BB8A-FC1D64AD239D}" dt="2023-04-13T08:54:48.677" v="1609" actId="164"/>
          <ac:spMkLst>
            <pc:docMk/>
            <pc:sldMk cId="494141229" sldId="260"/>
            <ac:spMk id="9" creationId="{2EA146E7-F8AF-4C4B-180F-B7ACB4CEABCE}"/>
          </ac:spMkLst>
        </pc:spChg>
        <pc:spChg chg="add mod">
          <ac:chgData name="Xin Xiong" userId="2a841e40-c800-4bb7-8c0b-62f89f9b6e99" providerId="ADAL" clId="{AB144C05-B8E1-4858-BB8A-FC1D64AD239D}" dt="2023-04-13T09:58:38.117" v="1721" actId="164"/>
          <ac:spMkLst>
            <pc:docMk/>
            <pc:sldMk cId="494141229" sldId="260"/>
            <ac:spMk id="10" creationId="{04F5A588-E177-3DDE-C657-1EFA19314658}"/>
          </ac:spMkLst>
        </pc:spChg>
        <pc:spChg chg="add mod">
          <ac:chgData name="Xin Xiong" userId="2a841e40-c800-4bb7-8c0b-62f89f9b6e99" providerId="ADAL" clId="{AB144C05-B8E1-4858-BB8A-FC1D64AD239D}" dt="2023-04-13T08:54:25.400" v="1606" actId="14100"/>
          <ac:spMkLst>
            <pc:docMk/>
            <pc:sldMk cId="494141229" sldId="260"/>
            <ac:spMk id="11" creationId="{4706ABF0-7D03-FE96-4D8C-C740F3CD7BC6}"/>
          </ac:spMkLst>
        </pc:spChg>
        <pc:spChg chg="add mod">
          <ac:chgData name="Xin Xiong" userId="2a841e40-c800-4bb7-8c0b-62f89f9b6e99" providerId="ADAL" clId="{AB144C05-B8E1-4858-BB8A-FC1D64AD239D}" dt="2023-04-13T10:02:04.362" v="1770" actId="1076"/>
          <ac:spMkLst>
            <pc:docMk/>
            <pc:sldMk cId="494141229" sldId="260"/>
            <ac:spMk id="13" creationId="{87D06AB7-0772-C371-5061-C6A4E453D8D6}"/>
          </ac:spMkLst>
        </pc:spChg>
        <pc:spChg chg="add mod">
          <ac:chgData name="Xin Xiong" userId="2a841e40-c800-4bb7-8c0b-62f89f9b6e99" providerId="ADAL" clId="{AB144C05-B8E1-4858-BB8A-FC1D64AD239D}" dt="2023-04-13T10:01:51.220" v="1767" actId="1076"/>
          <ac:spMkLst>
            <pc:docMk/>
            <pc:sldMk cId="494141229" sldId="260"/>
            <ac:spMk id="15" creationId="{F65DCAD1-E802-1A8F-7562-3182A3E01D9A}"/>
          </ac:spMkLst>
        </pc:spChg>
        <pc:spChg chg="add mod">
          <ac:chgData name="Xin Xiong" userId="2a841e40-c800-4bb7-8c0b-62f89f9b6e99" providerId="ADAL" clId="{AB144C05-B8E1-4858-BB8A-FC1D64AD239D}" dt="2023-04-13T10:01:54.763" v="1768" actId="1076"/>
          <ac:spMkLst>
            <pc:docMk/>
            <pc:sldMk cId="494141229" sldId="260"/>
            <ac:spMk id="16" creationId="{724E16AD-46E2-BA66-F3AE-CFA4B58AB298}"/>
          </ac:spMkLst>
        </pc:spChg>
        <pc:spChg chg="add del mod">
          <ac:chgData name="Xin Xiong" userId="2a841e40-c800-4bb7-8c0b-62f89f9b6e99" providerId="ADAL" clId="{AB144C05-B8E1-4858-BB8A-FC1D64AD239D}" dt="2023-04-13T09:59:57.312" v="1742" actId="478"/>
          <ac:spMkLst>
            <pc:docMk/>
            <pc:sldMk cId="494141229" sldId="260"/>
            <ac:spMk id="17" creationId="{020715B5-0CA3-3698-4619-CF7320848A5D}"/>
          </ac:spMkLst>
        </pc:spChg>
        <pc:spChg chg="add del mod">
          <ac:chgData name="Xin Xiong" userId="2a841e40-c800-4bb7-8c0b-62f89f9b6e99" providerId="ADAL" clId="{AB144C05-B8E1-4858-BB8A-FC1D64AD239D}" dt="2023-04-13T10:01:34.054" v="1762" actId="478"/>
          <ac:spMkLst>
            <pc:docMk/>
            <pc:sldMk cId="494141229" sldId="260"/>
            <ac:spMk id="18" creationId="{F62A2DC9-2E38-F50D-F893-7B90964903F2}"/>
          </ac:spMkLst>
        </pc:spChg>
        <pc:spChg chg="add mod">
          <ac:chgData name="Xin Xiong" userId="2a841e40-c800-4bb7-8c0b-62f89f9b6e99" providerId="ADAL" clId="{AB144C05-B8E1-4858-BB8A-FC1D64AD239D}" dt="2023-04-13T10:01:46.796" v="1766" actId="1076"/>
          <ac:spMkLst>
            <pc:docMk/>
            <pc:sldMk cId="494141229" sldId="260"/>
            <ac:spMk id="19" creationId="{2F4F9EE5-A1FC-2557-62BB-45308EEB5E1C}"/>
          </ac:spMkLst>
        </pc:spChg>
        <pc:spChg chg="add mod">
          <ac:chgData name="Xin Xiong" userId="2a841e40-c800-4bb7-8c0b-62f89f9b6e99" providerId="ADAL" clId="{AB144C05-B8E1-4858-BB8A-FC1D64AD239D}" dt="2023-04-13T10:08:23.493" v="1775" actId="14100"/>
          <ac:spMkLst>
            <pc:docMk/>
            <pc:sldMk cId="494141229" sldId="260"/>
            <ac:spMk id="20" creationId="{9C0171CE-B0F3-3972-95AB-0AE57A8A9B86}"/>
          </ac:spMkLst>
        </pc:spChg>
        <pc:spChg chg="add mod">
          <ac:chgData name="Xin Xiong" userId="2a841e40-c800-4bb7-8c0b-62f89f9b6e99" providerId="ADAL" clId="{AB144C05-B8E1-4858-BB8A-FC1D64AD239D}" dt="2023-04-13T10:08:45.100" v="1784" actId="1076"/>
          <ac:spMkLst>
            <pc:docMk/>
            <pc:sldMk cId="494141229" sldId="260"/>
            <ac:spMk id="21" creationId="{10922369-7739-AEAA-CE8C-8A548F649299}"/>
          </ac:spMkLst>
        </pc:spChg>
        <pc:grpChg chg="add mod">
          <ac:chgData name="Xin Xiong" userId="2a841e40-c800-4bb7-8c0b-62f89f9b6e99" providerId="ADAL" clId="{AB144C05-B8E1-4858-BB8A-FC1D64AD239D}" dt="2023-04-13T09:58:38.117" v="1721" actId="164"/>
          <ac:grpSpMkLst>
            <pc:docMk/>
            <pc:sldMk cId="494141229" sldId="260"/>
            <ac:grpSpMk id="12" creationId="{AFE4B161-CF64-1C3E-C263-CF06AFFF0131}"/>
          </ac:grpSpMkLst>
        </pc:grpChg>
        <pc:grpChg chg="add mod">
          <ac:chgData name="Xin Xiong" userId="2a841e40-c800-4bb7-8c0b-62f89f9b6e99" providerId="ADAL" clId="{AB144C05-B8E1-4858-BB8A-FC1D64AD239D}" dt="2023-04-13T10:01:22.886" v="1759" actId="1076"/>
          <ac:grpSpMkLst>
            <pc:docMk/>
            <pc:sldMk cId="494141229" sldId="260"/>
            <ac:grpSpMk id="14" creationId="{A3923B2F-3095-E4C3-8CF5-EED4A6B98C8D}"/>
          </ac:grpSpMkLst>
        </pc:grp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833974518" sldId="260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911251024" sldId="261"/>
        </pc:sldMkLst>
      </pc:sldChg>
      <pc:sldChg chg="addSp delSp modSp add mod">
        <pc:chgData name="Xin Xiong" userId="2a841e40-c800-4bb7-8c0b-62f89f9b6e99" providerId="ADAL" clId="{AB144C05-B8E1-4858-BB8A-FC1D64AD239D}" dt="2023-04-13T10:58:06.638" v="2473" actId="1076"/>
        <pc:sldMkLst>
          <pc:docMk/>
          <pc:sldMk cId="4237192883" sldId="261"/>
        </pc:sldMkLst>
        <pc:spChg chg="mod">
          <ac:chgData name="Xin Xiong" userId="2a841e40-c800-4bb7-8c0b-62f89f9b6e99" providerId="ADAL" clId="{AB144C05-B8E1-4858-BB8A-FC1D64AD239D}" dt="2023-04-13T08:20:50.614" v="365" actId="20577"/>
          <ac:spMkLst>
            <pc:docMk/>
            <pc:sldMk cId="4237192883" sldId="261"/>
            <ac:spMk id="2" creationId="{9AC1AAAF-B85A-1361-F2A3-69DD2800EDDC}"/>
          </ac:spMkLst>
        </pc:spChg>
        <pc:spChg chg="del">
          <ac:chgData name="Xin Xiong" userId="2a841e40-c800-4bb7-8c0b-62f89f9b6e99" providerId="ADAL" clId="{AB144C05-B8E1-4858-BB8A-FC1D64AD239D}" dt="2023-04-13T10:30:46.427" v="2124" actId="478"/>
          <ac:spMkLst>
            <pc:docMk/>
            <pc:sldMk cId="4237192883" sldId="261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08:20:33.943" v="336" actId="20577"/>
          <ac:spMkLst>
            <pc:docMk/>
            <pc:sldMk cId="4237192883" sldId="261"/>
            <ac:spMk id="4" creationId="{F7496C14-50AA-4692-FF5A-3FDDD90D9C61}"/>
          </ac:spMkLst>
        </pc:spChg>
        <pc:spChg chg="add mod">
          <ac:chgData name="Xin Xiong" userId="2a841e40-c800-4bb7-8c0b-62f89f9b6e99" providerId="ADAL" clId="{AB144C05-B8E1-4858-BB8A-FC1D64AD239D}" dt="2023-04-13T10:37:01.067" v="2458" actId="20577"/>
          <ac:spMkLst>
            <pc:docMk/>
            <pc:sldMk cId="4237192883" sldId="261"/>
            <ac:spMk id="7" creationId="{D7971C35-4EB8-7E0C-D8D8-3880ACDA01A2}"/>
          </ac:spMkLst>
        </pc:spChg>
        <pc:picChg chg="add del mod modCrop">
          <ac:chgData name="Xin Xiong" userId="2a841e40-c800-4bb7-8c0b-62f89f9b6e99" providerId="ADAL" clId="{AB144C05-B8E1-4858-BB8A-FC1D64AD239D}" dt="2023-04-13T10:57:25.304" v="2459" actId="478"/>
          <ac:picMkLst>
            <pc:docMk/>
            <pc:sldMk cId="4237192883" sldId="261"/>
            <ac:picMk id="6" creationId="{FE670660-2174-954C-F09C-D751E6B06A79}"/>
          </ac:picMkLst>
        </pc:picChg>
        <pc:picChg chg="add mod modCrop">
          <ac:chgData name="Xin Xiong" userId="2a841e40-c800-4bb7-8c0b-62f89f9b6e99" providerId="ADAL" clId="{AB144C05-B8E1-4858-BB8A-FC1D64AD239D}" dt="2023-04-13T10:58:06.638" v="2473" actId="1076"/>
          <ac:picMkLst>
            <pc:docMk/>
            <pc:sldMk cId="4237192883" sldId="261"/>
            <ac:picMk id="9" creationId="{4480F473-B44B-A6F2-7B8C-A8272C5587CB}"/>
          </ac:picMkLst>
        </pc:picChg>
      </pc:sldChg>
      <pc:sldChg chg="add del">
        <pc:chgData name="Xin Xiong" userId="2a841e40-c800-4bb7-8c0b-62f89f9b6e99" providerId="ADAL" clId="{AB144C05-B8E1-4858-BB8A-FC1D64AD239D}" dt="2023-04-13T08:21:04.334" v="367" actId="47"/>
        <pc:sldMkLst>
          <pc:docMk/>
          <pc:sldMk cId="3566813107" sldId="262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4036029604" sldId="262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993824062" sldId="263"/>
        </pc:sldMkLst>
      </pc:sldChg>
      <pc:sldChg chg="add del">
        <pc:chgData name="Xin Xiong" userId="2a841e40-c800-4bb7-8c0b-62f89f9b6e99" providerId="ADAL" clId="{AB144C05-B8E1-4858-BB8A-FC1D64AD239D}" dt="2023-04-13T08:21:50.555" v="410" actId="47"/>
        <pc:sldMkLst>
          <pc:docMk/>
          <pc:sldMk cId="3996933358" sldId="263"/>
        </pc:sldMkLst>
      </pc:sldChg>
      <pc:sldChg chg="add del">
        <pc:chgData name="Xin Xiong" userId="2a841e40-c800-4bb7-8c0b-62f89f9b6e99" providerId="ADAL" clId="{AB144C05-B8E1-4858-BB8A-FC1D64AD239D}" dt="2023-04-13T08:21:56.249" v="412" actId="47"/>
        <pc:sldMkLst>
          <pc:docMk/>
          <pc:sldMk cId="775395077" sldId="264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641045064" sldId="264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523257495" sldId="265"/>
        </pc:sldMkLst>
      </pc:sldChg>
      <pc:sldChg chg="add del">
        <pc:chgData name="Xin Xiong" userId="2a841e40-c800-4bb7-8c0b-62f89f9b6e99" providerId="ADAL" clId="{AB144C05-B8E1-4858-BB8A-FC1D64AD239D}" dt="2023-04-13T08:21:57.092" v="413" actId="47"/>
        <pc:sldMkLst>
          <pc:docMk/>
          <pc:sldMk cId="3820246284" sldId="265"/>
        </pc:sldMkLst>
      </pc:sldChg>
      <pc:sldChg chg="add del">
        <pc:chgData name="Xin Xiong" userId="2a841e40-c800-4bb7-8c0b-62f89f9b6e99" providerId="ADAL" clId="{AB144C05-B8E1-4858-BB8A-FC1D64AD239D}" dt="2023-04-13T08:22:30.564" v="492" actId="47"/>
        <pc:sldMkLst>
          <pc:docMk/>
          <pc:sldMk cId="1751080144" sldId="26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122514350" sldId="26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656860997" sldId="267"/>
        </pc:sldMkLst>
      </pc:sldChg>
      <pc:sldChg chg="addSp modSp new mod modClrScheme chgLayout">
        <pc:chgData name="Xin Xiong" userId="2a841e40-c800-4bb7-8c0b-62f89f9b6e99" providerId="ADAL" clId="{AB144C05-B8E1-4858-BB8A-FC1D64AD239D}" dt="2023-04-13T08:14:55.483" v="221" actId="20577"/>
        <pc:sldMkLst>
          <pc:docMk/>
          <pc:sldMk cId="2882978105" sldId="267"/>
        </pc:sldMkLst>
        <pc:spChg chg="mod ord">
          <ac:chgData name="Xin Xiong" userId="2a841e40-c800-4bb7-8c0b-62f89f9b6e99" providerId="ADAL" clId="{AB144C05-B8E1-4858-BB8A-FC1D64AD239D}" dt="2023-04-13T08:14:39.688" v="214" actId="20577"/>
          <ac:spMkLst>
            <pc:docMk/>
            <pc:sldMk cId="2882978105" sldId="267"/>
            <ac:spMk id="2" creationId="{686E3393-4A4E-937D-C6A8-9B689786CC40}"/>
          </ac:spMkLst>
        </pc:spChg>
        <pc:spChg chg="add mod">
          <ac:chgData name="Xin Xiong" userId="2a841e40-c800-4bb7-8c0b-62f89f9b6e99" providerId="ADAL" clId="{AB144C05-B8E1-4858-BB8A-FC1D64AD239D}" dt="2023-04-13T08:14:55.483" v="221" actId="20577"/>
          <ac:spMkLst>
            <pc:docMk/>
            <pc:sldMk cId="2882978105" sldId="267"/>
            <ac:spMk id="3" creationId="{F871EB5F-2A8E-9034-CA0D-E28CF65A7215}"/>
          </ac:spMkLst>
        </pc:spChg>
      </pc:sldChg>
      <pc:sldChg chg="addSp delSp modSp add mod">
        <pc:chgData name="Xin Xiong" userId="2a841e40-c800-4bb7-8c0b-62f89f9b6e99" providerId="ADAL" clId="{AB144C05-B8E1-4858-BB8A-FC1D64AD239D}" dt="2023-04-13T10:15:02.482" v="1788" actId="1076"/>
        <pc:sldMkLst>
          <pc:docMk/>
          <pc:sldMk cId="605980997" sldId="268"/>
        </pc:sldMkLst>
        <pc:spChg chg="mod">
          <ac:chgData name="Xin Xiong" userId="2a841e40-c800-4bb7-8c0b-62f89f9b6e99" providerId="ADAL" clId="{AB144C05-B8E1-4858-BB8A-FC1D64AD239D}" dt="2023-04-13T08:21:43.416" v="409" actId="20577"/>
          <ac:spMkLst>
            <pc:docMk/>
            <pc:sldMk cId="605980997" sldId="268"/>
            <ac:spMk id="2" creationId="{9AC1AAAF-B85A-1361-F2A3-69DD2800EDDC}"/>
          </ac:spMkLst>
        </pc:spChg>
        <pc:spChg chg="del">
          <ac:chgData name="Xin Xiong" userId="2a841e40-c800-4bb7-8c0b-62f89f9b6e99" providerId="ADAL" clId="{AB144C05-B8E1-4858-BB8A-FC1D64AD239D}" dt="2023-04-13T10:14:53.735" v="1785" actId="478"/>
          <ac:spMkLst>
            <pc:docMk/>
            <pc:sldMk cId="605980997" sldId="268"/>
            <ac:spMk id="3" creationId="{BC58552B-4B50-3405-64C5-84C5DD4609DF}"/>
          </ac:spMkLst>
        </pc:spChg>
        <pc:picChg chg="add mod">
          <ac:chgData name="Xin Xiong" userId="2a841e40-c800-4bb7-8c0b-62f89f9b6e99" providerId="ADAL" clId="{AB144C05-B8E1-4858-BB8A-FC1D64AD239D}" dt="2023-04-13T10:15:02.482" v="1788" actId="1076"/>
          <ac:picMkLst>
            <pc:docMk/>
            <pc:sldMk cId="605980997" sldId="268"/>
            <ac:picMk id="5" creationId="{605BF210-C152-5763-2225-3E25AE4F8A92}"/>
          </ac:picMkLst>
        </pc:pic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4249682198" sldId="268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65559173" sldId="269"/>
        </pc:sldMkLst>
      </pc:sldChg>
      <pc:sldChg chg="addSp delSp modSp add mod">
        <pc:chgData name="Xin Xiong" userId="2a841e40-c800-4bb7-8c0b-62f89f9b6e99" providerId="ADAL" clId="{AB144C05-B8E1-4858-BB8A-FC1D64AD239D}" dt="2023-04-13T13:02:50.913" v="3111" actId="20577"/>
        <pc:sldMkLst>
          <pc:docMk/>
          <pc:sldMk cId="3479154870" sldId="269"/>
        </pc:sldMkLst>
        <pc:spChg chg="mod">
          <ac:chgData name="Xin Xiong" userId="2a841e40-c800-4bb7-8c0b-62f89f9b6e99" providerId="ADAL" clId="{AB144C05-B8E1-4858-BB8A-FC1D64AD239D}" dt="2023-04-13T08:22:51.620" v="493" actId="20577"/>
          <ac:spMkLst>
            <pc:docMk/>
            <pc:sldMk cId="3479154870" sldId="269"/>
            <ac:spMk id="2" creationId="{9AC1AAAF-B85A-1361-F2A3-69DD2800EDDC}"/>
          </ac:spMkLst>
        </pc:spChg>
        <pc:spChg chg="del">
          <ac:chgData name="Xin Xiong" userId="2a841e40-c800-4bb7-8c0b-62f89f9b6e99" providerId="ADAL" clId="{AB144C05-B8E1-4858-BB8A-FC1D64AD239D}" dt="2023-04-13T12:56:55.183" v="2703" actId="478"/>
          <ac:spMkLst>
            <pc:docMk/>
            <pc:sldMk cId="3479154870" sldId="269"/>
            <ac:spMk id="3" creationId="{BC58552B-4B50-3405-64C5-84C5DD4609DF}"/>
          </ac:spMkLst>
        </pc:spChg>
        <pc:spChg chg="add mod">
          <ac:chgData name="Xin Xiong" userId="2a841e40-c800-4bb7-8c0b-62f89f9b6e99" providerId="ADAL" clId="{AB144C05-B8E1-4858-BB8A-FC1D64AD239D}" dt="2023-04-13T13:02:50.913" v="3111" actId="20577"/>
          <ac:spMkLst>
            <pc:docMk/>
            <pc:sldMk cId="3479154870" sldId="269"/>
            <ac:spMk id="7" creationId="{044A923C-8E23-3ECD-DF99-471E866C35E5}"/>
          </ac:spMkLst>
        </pc:spChg>
        <pc:picChg chg="add mod modCrop">
          <ac:chgData name="Xin Xiong" userId="2a841e40-c800-4bb7-8c0b-62f89f9b6e99" providerId="ADAL" clId="{AB144C05-B8E1-4858-BB8A-FC1D64AD239D}" dt="2023-04-13T12:57:25.821" v="2715" actId="1076"/>
          <ac:picMkLst>
            <pc:docMk/>
            <pc:sldMk cId="3479154870" sldId="269"/>
            <ac:picMk id="6" creationId="{2D6E9C85-1B50-0EA8-D1F5-FE43F5FF5155}"/>
          </ac:picMkLst>
        </pc:pic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710836279" sldId="270"/>
        </pc:sldMkLst>
      </pc:sldChg>
      <pc:sldChg chg="addSp delSp modSp add mod">
        <pc:chgData name="Xin Xiong" userId="2a841e40-c800-4bb7-8c0b-62f89f9b6e99" providerId="ADAL" clId="{AB144C05-B8E1-4858-BB8A-FC1D64AD239D}" dt="2023-04-13T10:59:00.403" v="2479" actId="732"/>
        <pc:sldMkLst>
          <pc:docMk/>
          <pc:sldMk cId="2987028940" sldId="270"/>
        </pc:sldMkLst>
        <pc:spChg chg="mod">
          <ac:chgData name="Xin Xiong" userId="2a841e40-c800-4bb7-8c0b-62f89f9b6e99" providerId="ADAL" clId="{AB144C05-B8E1-4858-BB8A-FC1D64AD239D}" dt="2023-04-13T08:23:49.212" v="534" actId="20577"/>
          <ac:spMkLst>
            <pc:docMk/>
            <pc:sldMk cId="2987028940" sldId="270"/>
            <ac:spMk id="2" creationId="{9AC1AAAF-B85A-1361-F2A3-69DD2800EDDC}"/>
          </ac:spMkLst>
        </pc:spChg>
        <pc:spChg chg="del">
          <ac:chgData name="Xin Xiong" userId="2a841e40-c800-4bb7-8c0b-62f89f9b6e99" providerId="ADAL" clId="{AB144C05-B8E1-4858-BB8A-FC1D64AD239D}" dt="2023-04-13T10:25:01.027" v="1792" actId="478"/>
          <ac:spMkLst>
            <pc:docMk/>
            <pc:sldMk cId="2987028940" sldId="270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08:23:32.876" v="509" actId="20577"/>
          <ac:spMkLst>
            <pc:docMk/>
            <pc:sldMk cId="2987028940" sldId="270"/>
            <ac:spMk id="4" creationId="{F7496C14-50AA-4692-FF5A-3FDDD90D9C61}"/>
          </ac:spMkLst>
        </pc:spChg>
        <pc:spChg chg="add mod">
          <ac:chgData name="Xin Xiong" userId="2a841e40-c800-4bb7-8c0b-62f89f9b6e99" providerId="ADAL" clId="{AB144C05-B8E1-4858-BB8A-FC1D64AD239D}" dt="2023-04-13T10:29:37.284" v="2123" actId="20577"/>
          <ac:spMkLst>
            <pc:docMk/>
            <pc:sldMk cId="2987028940" sldId="270"/>
            <ac:spMk id="7" creationId="{4613763E-8D84-A064-685F-C18764835D94}"/>
          </ac:spMkLst>
        </pc:spChg>
        <pc:picChg chg="add mod modCrop">
          <ac:chgData name="Xin Xiong" userId="2a841e40-c800-4bb7-8c0b-62f89f9b6e99" providerId="ADAL" clId="{AB144C05-B8E1-4858-BB8A-FC1D64AD239D}" dt="2023-04-13T10:59:00.403" v="2479" actId="732"/>
          <ac:picMkLst>
            <pc:docMk/>
            <pc:sldMk cId="2987028940" sldId="270"/>
            <ac:picMk id="6" creationId="{6C3CA554-44EF-1A74-3060-93FC5A147A8E}"/>
          </ac:picMkLst>
        </pc:pic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844847095" sldId="271"/>
        </pc:sldMkLst>
      </pc:sldChg>
      <pc:sldChg chg="addSp modSp add mod ord">
        <pc:chgData name="Xin Xiong" userId="2a841e40-c800-4bb7-8c0b-62f89f9b6e99" providerId="ADAL" clId="{AB144C05-B8E1-4858-BB8A-FC1D64AD239D}" dt="2023-04-13T14:24:29.697" v="3538" actId="20577"/>
        <pc:sldMkLst>
          <pc:docMk/>
          <pc:sldMk cId="3757197212" sldId="271"/>
        </pc:sldMkLst>
        <pc:spChg chg="mod">
          <ac:chgData name="Xin Xiong" userId="2a841e40-c800-4bb7-8c0b-62f89f9b6e99" providerId="ADAL" clId="{AB144C05-B8E1-4858-BB8A-FC1D64AD239D}" dt="2023-04-13T08:27:31.109" v="613" actId="20577"/>
          <ac:spMkLst>
            <pc:docMk/>
            <pc:sldMk cId="3757197212" sldId="271"/>
            <ac:spMk id="2" creationId="{9AC1AAAF-B85A-1361-F2A3-69DD2800EDDC}"/>
          </ac:spMkLst>
        </pc:spChg>
        <pc:spChg chg="mod">
          <ac:chgData name="Xin Xiong" userId="2a841e40-c800-4bb7-8c0b-62f89f9b6e99" providerId="ADAL" clId="{AB144C05-B8E1-4858-BB8A-FC1D64AD239D}" dt="2023-04-13T14:24:29.697" v="3538" actId="20577"/>
          <ac:spMkLst>
            <pc:docMk/>
            <pc:sldMk cId="3757197212" sldId="271"/>
            <ac:spMk id="3" creationId="{BC58552B-4B50-3405-64C5-84C5DD4609DF}"/>
          </ac:spMkLst>
        </pc:spChg>
        <pc:picChg chg="add mod modCrop">
          <ac:chgData name="Xin Xiong" userId="2a841e40-c800-4bb7-8c0b-62f89f9b6e99" providerId="ADAL" clId="{AB144C05-B8E1-4858-BB8A-FC1D64AD239D}" dt="2023-04-13T13:56:00.654" v="3121" actId="1076"/>
          <ac:picMkLst>
            <pc:docMk/>
            <pc:sldMk cId="3757197212" sldId="271"/>
            <ac:picMk id="6" creationId="{68C0842D-8DEA-4C99-CB84-C7FB1CFCF843}"/>
          </ac:picMkLst>
        </pc:pic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251942111" sldId="272"/>
        </pc:sldMkLst>
      </pc:sldChg>
      <pc:sldChg chg="modSp new del mod">
        <pc:chgData name="Xin Xiong" userId="2a841e40-c800-4bb7-8c0b-62f89f9b6e99" providerId="ADAL" clId="{AB144C05-B8E1-4858-BB8A-FC1D64AD239D}" dt="2023-04-13T08:38:07.373" v="875" actId="47"/>
        <pc:sldMkLst>
          <pc:docMk/>
          <pc:sldMk cId="1979440862" sldId="272"/>
        </pc:sldMkLst>
        <pc:spChg chg="mod">
          <ac:chgData name="Xin Xiong" userId="2a841e40-c800-4bb7-8c0b-62f89f9b6e99" providerId="ADAL" clId="{AB144C05-B8E1-4858-BB8A-FC1D64AD239D}" dt="2023-04-13T08:37:32.359" v="870" actId="20577"/>
          <ac:spMkLst>
            <pc:docMk/>
            <pc:sldMk cId="1979440862" sldId="272"/>
            <ac:spMk id="2" creationId="{6C3CE237-DD53-4507-D8DC-7EB191E775FF}"/>
          </ac:spMkLst>
        </pc:spChg>
      </pc:sldChg>
      <pc:sldChg chg="modSp add mod">
        <pc:chgData name="Xin Xiong" userId="2a841e40-c800-4bb7-8c0b-62f89f9b6e99" providerId="ADAL" clId="{AB144C05-B8E1-4858-BB8A-FC1D64AD239D}" dt="2023-04-13T11:05:12.471" v="2702" actId="1076"/>
        <pc:sldMkLst>
          <pc:docMk/>
          <pc:sldMk cId="2895587563" sldId="272"/>
        </pc:sldMkLst>
        <pc:spChg chg="mod">
          <ac:chgData name="Xin Xiong" userId="2a841e40-c800-4bb7-8c0b-62f89f9b6e99" providerId="ADAL" clId="{AB144C05-B8E1-4858-BB8A-FC1D64AD239D}" dt="2023-04-13T11:05:03.215" v="2701" actId="20577"/>
          <ac:spMkLst>
            <pc:docMk/>
            <pc:sldMk cId="2895587563" sldId="272"/>
            <ac:spMk id="3" creationId="{BC58552B-4B50-3405-64C5-84C5DD4609DF}"/>
          </ac:spMkLst>
        </pc:spChg>
        <pc:spChg chg="mod">
          <ac:chgData name="Xin Xiong" userId="2a841e40-c800-4bb7-8c0b-62f89f9b6e99" providerId="ADAL" clId="{AB144C05-B8E1-4858-BB8A-FC1D64AD239D}" dt="2023-04-13T11:05:12.471" v="2702" actId="1076"/>
          <ac:spMkLst>
            <pc:docMk/>
            <pc:sldMk cId="2895587563" sldId="272"/>
            <ac:spMk id="16" creationId="{724E16AD-46E2-BA66-F3AE-CFA4B58AB298}"/>
          </ac:spMkLst>
        </pc:spChg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76738639" sldId="274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950533529" sldId="275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386751073" sldId="27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002289841" sldId="277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943832746" sldId="279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314876595" sldId="280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052826676" sldId="281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114660903" sldId="282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375617519" sldId="283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527516273" sldId="284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479887613" sldId="285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410970426" sldId="28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165030133" sldId="287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499066009" sldId="288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4121178879" sldId="289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715847914" sldId="290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883106465" sldId="291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408240481" sldId="292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579111265" sldId="293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267944345" sldId="294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083289616" sldId="295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214653765" sldId="296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1188019818" sldId="297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397978552" sldId="298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890549538" sldId="299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219336793" sldId="300"/>
        </pc:sldMkLst>
      </pc:sldChg>
      <pc:sldChg chg="del">
        <pc:chgData name="Xin Xiong" userId="2a841e40-c800-4bb7-8c0b-62f89f9b6e99" providerId="ADAL" clId="{AB144C05-B8E1-4858-BB8A-FC1D64AD239D}" dt="2023-04-13T08:05:48.663" v="0" actId="47"/>
        <pc:sldMkLst>
          <pc:docMk/>
          <pc:sldMk cId="677082024" sldId="301"/>
        </pc:sldMkLst>
      </pc:sldChg>
    </pc:docChg>
  </pc:docChgLst>
  <pc:docChgLst>
    <pc:chgData name="Xin Xiong [SATM]" userId="2a841e40-c800-4bb7-8c0b-62f89f9b6e99" providerId="ADAL" clId="{AB144C05-B8E1-4858-BB8A-FC1D64AD239D}"/>
    <pc:docChg chg="undo custSel modSld">
      <pc:chgData name="Xin Xiong [SATM]" userId="2a841e40-c800-4bb7-8c0b-62f89f9b6e99" providerId="ADAL" clId="{AB144C05-B8E1-4858-BB8A-FC1D64AD239D}" dt="2023-04-18T13:30:24.860" v="1186"/>
      <pc:docMkLst>
        <pc:docMk/>
      </pc:docMkLst>
      <pc:sldChg chg="addSp delSp modSp mod">
        <pc:chgData name="Xin Xiong [SATM]" userId="2a841e40-c800-4bb7-8c0b-62f89f9b6e99" providerId="ADAL" clId="{AB144C05-B8E1-4858-BB8A-FC1D64AD239D}" dt="2023-04-17T09:49:51.841" v="86" actId="1076"/>
        <pc:sldMkLst>
          <pc:docMk/>
          <pc:sldMk cId="1064936030" sldId="259"/>
        </pc:sldMkLst>
        <pc:spChg chg="mod">
          <ac:chgData name="Xin Xiong [SATM]" userId="2a841e40-c800-4bb7-8c0b-62f89f9b6e99" providerId="ADAL" clId="{AB144C05-B8E1-4858-BB8A-FC1D64AD239D}" dt="2023-04-17T09:49:02.886" v="73" actId="20577"/>
          <ac:spMkLst>
            <pc:docMk/>
            <pc:sldMk cId="1064936030" sldId="259"/>
            <ac:spMk id="3" creationId="{BC58552B-4B50-3405-64C5-84C5DD4609DF}"/>
          </ac:spMkLst>
        </pc:spChg>
        <pc:spChg chg="del">
          <ac:chgData name="Xin Xiong [SATM]" userId="2a841e40-c800-4bb7-8c0b-62f89f9b6e99" providerId="ADAL" clId="{AB144C05-B8E1-4858-BB8A-FC1D64AD239D}" dt="2023-04-17T09:23:04.997" v="6" actId="478"/>
          <ac:spMkLst>
            <pc:docMk/>
            <pc:sldMk cId="1064936030" sldId="259"/>
            <ac:spMk id="5" creationId="{03359F7F-C2EE-67A8-8308-B0CF7ECDD4AD}"/>
          </ac:spMkLst>
        </pc:spChg>
        <pc:spChg chg="del">
          <ac:chgData name="Xin Xiong [SATM]" userId="2a841e40-c800-4bb7-8c0b-62f89f9b6e99" providerId="ADAL" clId="{AB144C05-B8E1-4858-BB8A-FC1D64AD239D}" dt="2023-04-17T09:23:06.224" v="7" actId="478"/>
          <ac:spMkLst>
            <pc:docMk/>
            <pc:sldMk cId="1064936030" sldId="259"/>
            <ac:spMk id="6" creationId="{1633E4E6-D164-10F0-142D-C34A819BB947}"/>
          </ac:spMkLst>
        </pc:spChg>
        <pc:spChg chg="add del mod">
          <ac:chgData name="Xin Xiong [SATM]" userId="2a841e40-c800-4bb7-8c0b-62f89f9b6e99" providerId="ADAL" clId="{AB144C05-B8E1-4858-BB8A-FC1D64AD239D}" dt="2023-04-17T09:24:01.010" v="13" actId="478"/>
          <ac:spMkLst>
            <pc:docMk/>
            <pc:sldMk cId="1064936030" sldId="259"/>
            <ac:spMk id="8" creationId="{BBFE2843-62F1-8338-3458-63F9CF7DD671}"/>
          </ac:spMkLst>
        </pc:spChg>
        <pc:spChg chg="add mod">
          <ac:chgData name="Xin Xiong [SATM]" userId="2a841e40-c800-4bb7-8c0b-62f89f9b6e99" providerId="ADAL" clId="{AB144C05-B8E1-4858-BB8A-FC1D64AD239D}" dt="2023-04-17T09:49:51.841" v="86" actId="1076"/>
          <ac:spMkLst>
            <pc:docMk/>
            <pc:sldMk cId="1064936030" sldId="259"/>
            <ac:spMk id="12" creationId="{DDA9E63C-68D3-4BB9-E39C-0C0565C691B9}"/>
          </ac:spMkLst>
        </pc:spChg>
        <pc:picChg chg="add mod">
          <ac:chgData name="Xin Xiong [SATM]" userId="2a841e40-c800-4bb7-8c0b-62f89f9b6e99" providerId="ADAL" clId="{AB144C05-B8E1-4858-BB8A-FC1D64AD239D}" dt="2023-04-17T09:38:16.364" v="58" actId="14100"/>
          <ac:picMkLst>
            <pc:docMk/>
            <pc:sldMk cId="1064936030" sldId="259"/>
            <ac:picMk id="10" creationId="{C968BBA3-BC3A-0CC6-9EDD-9C8F0099F27B}"/>
          </ac:picMkLst>
        </pc:picChg>
      </pc:sldChg>
      <pc:sldChg chg="modSp mod">
        <pc:chgData name="Xin Xiong [SATM]" userId="2a841e40-c800-4bb7-8c0b-62f89f9b6e99" providerId="ADAL" clId="{AB144C05-B8E1-4858-BB8A-FC1D64AD239D}" dt="2023-04-17T09:39:45.766" v="66" actId="20577"/>
        <pc:sldMkLst>
          <pc:docMk/>
          <pc:sldMk cId="4237192883" sldId="261"/>
        </pc:sldMkLst>
        <pc:spChg chg="mod">
          <ac:chgData name="Xin Xiong [SATM]" userId="2a841e40-c800-4bb7-8c0b-62f89f9b6e99" providerId="ADAL" clId="{AB144C05-B8E1-4858-BB8A-FC1D64AD239D}" dt="2023-04-17T09:39:45.766" v="66" actId="20577"/>
          <ac:spMkLst>
            <pc:docMk/>
            <pc:sldMk cId="4237192883" sldId="261"/>
            <ac:spMk id="7" creationId="{D7971C35-4EB8-7E0C-D8D8-3880ACDA01A2}"/>
          </ac:spMkLst>
        </pc:spChg>
      </pc:sldChg>
      <pc:sldChg chg="modSp mod">
        <pc:chgData name="Xin Xiong [SATM]" userId="2a841e40-c800-4bb7-8c0b-62f89f9b6e99" providerId="ADAL" clId="{AB144C05-B8E1-4858-BB8A-FC1D64AD239D}" dt="2023-04-17T10:51:29.889" v="1160" actId="20577"/>
        <pc:sldMkLst>
          <pc:docMk/>
          <pc:sldMk cId="2987028940" sldId="270"/>
        </pc:sldMkLst>
        <pc:spChg chg="mod">
          <ac:chgData name="Xin Xiong [SATM]" userId="2a841e40-c800-4bb7-8c0b-62f89f9b6e99" providerId="ADAL" clId="{AB144C05-B8E1-4858-BB8A-FC1D64AD239D}" dt="2023-04-17T10:51:29.889" v="1160" actId="20577"/>
          <ac:spMkLst>
            <pc:docMk/>
            <pc:sldMk cId="2987028940" sldId="270"/>
            <ac:spMk id="7" creationId="{4613763E-8D84-A064-685F-C18764835D94}"/>
          </ac:spMkLst>
        </pc:spChg>
      </pc:sldChg>
      <pc:sldChg chg="addSp delSp modSp mod">
        <pc:chgData name="Xin Xiong [SATM]" userId="2a841e40-c800-4bb7-8c0b-62f89f9b6e99" providerId="ADAL" clId="{AB144C05-B8E1-4858-BB8A-FC1D64AD239D}" dt="2023-04-17T09:54:53.383" v="126" actId="20577"/>
        <pc:sldMkLst>
          <pc:docMk/>
          <pc:sldMk cId="3757197212" sldId="271"/>
        </pc:sldMkLst>
        <pc:spChg chg="mod">
          <ac:chgData name="Xin Xiong [SATM]" userId="2a841e40-c800-4bb7-8c0b-62f89f9b6e99" providerId="ADAL" clId="{AB144C05-B8E1-4858-BB8A-FC1D64AD239D}" dt="2023-04-17T09:54:53.383" v="126" actId="20577"/>
          <ac:spMkLst>
            <pc:docMk/>
            <pc:sldMk cId="3757197212" sldId="271"/>
            <ac:spMk id="3" creationId="{BC58552B-4B50-3405-64C5-84C5DD4609DF}"/>
          </ac:spMkLst>
        </pc:spChg>
        <pc:spChg chg="add del mod">
          <ac:chgData name="Xin Xiong [SATM]" userId="2a841e40-c800-4bb7-8c0b-62f89f9b6e99" providerId="ADAL" clId="{AB144C05-B8E1-4858-BB8A-FC1D64AD239D}" dt="2023-04-17T09:54:29.235" v="92"/>
          <ac:spMkLst>
            <pc:docMk/>
            <pc:sldMk cId="3757197212" sldId="271"/>
            <ac:spMk id="5" creationId="{2C292378-EEDC-BB5B-66E9-B1295FFF962E}"/>
          </ac:spMkLst>
        </pc:spChg>
      </pc:sldChg>
      <pc:sldChg chg="addSp delSp modSp mod">
        <pc:chgData name="Xin Xiong [SATM]" userId="2a841e40-c800-4bb7-8c0b-62f89f9b6e99" providerId="ADAL" clId="{AB144C05-B8E1-4858-BB8A-FC1D64AD239D}" dt="2023-04-17T10:35:02.335" v="755" actId="20577"/>
        <pc:sldMkLst>
          <pc:docMk/>
          <pc:sldMk cId="2060835673" sldId="273"/>
        </pc:sldMkLst>
        <pc:spChg chg="del">
          <ac:chgData name="Xin Xiong [SATM]" userId="2a841e40-c800-4bb7-8c0b-62f89f9b6e99" providerId="ADAL" clId="{AB144C05-B8E1-4858-BB8A-FC1D64AD239D}" dt="2023-04-17T09:22:43.438" v="3" actId="478"/>
          <ac:spMkLst>
            <pc:docMk/>
            <pc:sldMk cId="2060835673" sldId="273"/>
            <ac:spMk id="3" creationId="{BC58552B-4B50-3405-64C5-84C5DD4609DF}"/>
          </ac:spMkLst>
        </pc:spChg>
        <pc:spChg chg="del">
          <ac:chgData name="Xin Xiong [SATM]" userId="2a841e40-c800-4bb7-8c0b-62f89f9b6e99" providerId="ADAL" clId="{AB144C05-B8E1-4858-BB8A-FC1D64AD239D}" dt="2023-04-17T09:22:21.065" v="0" actId="478"/>
          <ac:spMkLst>
            <pc:docMk/>
            <pc:sldMk cId="2060835673" sldId="273"/>
            <ac:spMk id="5" creationId="{03359F7F-C2EE-67A8-8308-B0CF7ECDD4AD}"/>
          </ac:spMkLst>
        </pc:spChg>
        <pc:spChg chg="del">
          <ac:chgData name="Xin Xiong [SATM]" userId="2a841e40-c800-4bb7-8c0b-62f89f9b6e99" providerId="ADAL" clId="{AB144C05-B8E1-4858-BB8A-FC1D64AD239D}" dt="2023-04-17T09:22:26.916" v="1" actId="478"/>
          <ac:spMkLst>
            <pc:docMk/>
            <pc:sldMk cId="2060835673" sldId="273"/>
            <ac:spMk id="6" creationId="{1633E4E6-D164-10F0-142D-C34A819BB947}"/>
          </ac:spMkLst>
        </pc:spChg>
        <pc:spChg chg="del">
          <ac:chgData name="Xin Xiong [SATM]" userId="2a841e40-c800-4bb7-8c0b-62f89f9b6e99" providerId="ADAL" clId="{AB144C05-B8E1-4858-BB8A-FC1D64AD239D}" dt="2023-04-17T09:52:28.851" v="87" actId="478"/>
          <ac:spMkLst>
            <pc:docMk/>
            <pc:sldMk cId="2060835673" sldId="273"/>
            <ac:spMk id="7" creationId="{AAF78532-5635-9CA1-0D02-34405FA4B8C1}"/>
          </ac:spMkLst>
        </pc:spChg>
        <pc:spChg chg="add del mod">
          <ac:chgData name="Xin Xiong [SATM]" userId="2a841e40-c800-4bb7-8c0b-62f89f9b6e99" providerId="ADAL" clId="{AB144C05-B8E1-4858-BB8A-FC1D64AD239D}" dt="2023-04-17T09:22:41.922" v="2" actId="478"/>
          <ac:spMkLst>
            <pc:docMk/>
            <pc:sldMk cId="2060835673" sldId="273"/>
            <ac:spMk id="8" creationId="{1565C71A-CE55-3756-0707-611C17506589}"/>
          </ac:spMkLst>
        </pc:spChg>
        <pc:spChg chg="add del mod">
          <ac:chgData name="Xin Xiong [SATM]" userId="2a841e40-c800-4bb7-8c0b-62f89f9b6e99" providerId="ADAL" clId="{AB144C05-B8E1-4858-BB8A-FC1D64AD239D}" dt="2023-04-17T09:22:45.100" v="4" actId="478"/>
          <ac:spMkLst>
            <pc:docMk/>
            <pc:sldMk cId="2060835673" sldId="273"/>
            <ac:spMk id="10" creationId="{6EFF3452-9148-ECDF-5798-407E1E52E58C}"/>
          </ac:spMkLst>
        </pc:spChg>
        <pc:spChg chg="add mod">
          <ac:chgData name="Xin Xiong [SATM]" userId="2a841e40-c800-4bb7-8c0b-62f89f9b6e99" providerId="ADAL" clId="{AB144C05-B8E1-4858-BB8A-FC1D64AD239D}" dt="2023-04-17T09:52:33.952" v="88" actId="1076"/>
          <ac:spMkLst>
            <pc:docMk/>
            <pc:sldMk cId="2060835673" sldId="273"/>
            <ac:spMk id="11" creationId="{672E7A57-0C61-5E53-3FB0-6C2979B57C27}"/>
          </ac:spMkLst>
        </pc:spChg>
        <pc:spChg chg="add mod">
          <ac:chgData name="Xin Xiong [SATM]" userId="2a841e40-c800-4bb7-8c0b-62f89f9b6e99" providerId="ADAL" clId="{AB144C05-B8E1-4858-BB8A-FC1D64AD239D}" dt="2023-04-17T10:35:02.335" v="755" actId="20577"/>
          <ac:spMkLst>
            <pc:docMk/>
            <pc:sldMk cId="2060835673" sldId="273"/>
            <ac:spMk id="12" creationId="{019C972F-EE1A-1FBC-A1C7-FB76202923DA}"/>
          </ac:spMkLst>
        </pc:spChg>
      </pc:sldChg>
      <pc:sldChg chg="addSp delSp modSp mod">
        <pc:chgData name="Xin Xiong [SATM]" userId="2a841e40-c800-4bb7-8c0b-62f89f9b6e99" providerId="ADAL" clId="{AB144C05-B8E1-4858-BB8A-FC1D64AD239D}" dt="2023-04-18T13:30:24.860" v="1186"/>
        <pc:sldMkLst>
          <pc:docMk/>
          <pc:sldMk cId="2661371637" sldId="274"/>
        </pc:sldMkLst>
        <pc:spChg chg="add mod">
          <ac:chgData name="Xin Xiong [SATM]" userId="2a841e40-c800-4bb7-8c0b-62f89f9b6e99" providerId="ADAL" clId="{AB144C05-B8E1-4858-BB8A-FC1D64AD239D}" dt="2023-04-17T09:58:11.752" v="162" actId="20577"/>
          <ac:spMkLst>
            <pc:docMk/>
            <pc:sldMk cId="2661371637" sldId="274"/>
            <ac:spMk id="2" creationId="{BDB05014-6C2D-27B5-8978-525A8F008AFC}"/>
          </ac:spMkLst>
        </pc:spChg>
        <pc:spChg chg="del mod">
          <ac:chgData name="Xin Xiong [SATM]" userId="2a841e40-c800-4bb7-8c0b-62f89f9b6e99" providerId="ADAL" clId="{AB144C05-B8E1-4858-BB8A-FC1D64AD239D}" dt="2023-04-17T09:57:58.873" v="138" actId="478"/>
          <ac:spMkLst>
            <pc:docMk/>
            <pc:sldMk cId="2661371637" sldId="274"/>
            <ac:spMk id="3" creationId="{BC58552B-4B50-3405-64C5-84C5DD4609DF}"/>
          </ac:spMkLst>
        </pc:spChg>
        <pc:spChg chg="del">
          <ac:chgData name="Xin Xiong [SATM]" userId="2a841e40-c800-4bb7-8c0b-62f89f9b6e99" providerId="ADAL" clId="{AB144C05-B8E1-4858-BB8A-FC1D64AD239D}" dt="2023-04-17T09:57:22.996" v="133" actId="478"/>
          <ac:spMkLst>
            <pc:docMk/>
            <pc:sldMk cId="2661371637" sldId="274"/>
            <ac:spMk id="7" creationId="{EB723F52-11AC-D938-C4BF-FB768AACD850}"/>
          </ac:spMkLst>
        </pc:spChg>
        <pc:spChg chg="del">
          <ac:chgData name="Xin Xiong [SATM]" userId="2a841e40-c800-4bb7-8c0b-62f89f9b6e99" providerId="ADAL" clId="{AB144C05-B8E1-4858-BB8A-FC1D64AD239D}" dt="2023-04-17T09:57:25.002" v="134" actId="478"/>
          <ac:spMkLst>
            <pc:docMk/>
            <pc:sldMk cId="2661371637" sldId="274"/>
            <ac:spMk id="8" creationId="{1E9B5BB0-8ED3-BC9B-8889-05E0AC8EE413}"/>
          </ac:spMkLst>
        </pc:spChg>
        <pc:spChg chg="del">
          <ac:chgData name="Xin Xiong [SATM]" userId="2a841e40-c800-4bb7-8c0b-62f89f9b6e99" providerId="ADAL" clId="{AB144C05-B8E1-4858-BB8A-FC1D64AD239D}" dt="2023-04-17T09:57:21.578" v="132" actId="478"/>
          <ac:spMkLst>
            <pc:docMk/>
            <pc:sldMk cId="2661371637" sldId="274"/>
            <ac:spMk id="11" creationId="{4706ABF0-7D03-FE96-4D8C-C740F3CD7BC6}"/>
          </ac:spMkLst>
        </pc:spChg>
        <pc:spChg chg="del">
          <ac:chgData name="Xin Xiong [SATM]" userId="2a841e40-c800-4bb7-8c0b-62f89f9b6e99" providerId="ADAL" clId="{AB144C05-B8E1-4858-BB8A-FC1D64AD239D}" dt="2023-04-17T09:57:20.009" v="131" actId="478"/>
          <ac:spMkLst>
            <pc:docMk/>
            <pc:sldMk cId="2661371637" sldId="274"/>
            <ac:spMk id="13" creationId="{87D06AB7-0772-C371-5061-C6A4E453D8D6}"/>
          </ac:spMkLst>
        </pc:spChg>
        <pc:spChg chg="del">
          <ac:chgData name="Xin Xiong [SATM]" userId="2a841e40-c800-4bb7-8c0b-62f89f9b6e99" providerId="ADAL" clId="{AB144C05-B8E1-4858-BB8A-FC1D64AD239D}" dt="2023-04-17T09:57:14.103" v="128" actId="478"/>
          <ac:spMkLst>
            <pc:docMk/>
            <pc:sldMk cId="2661371637" sldId="274"/>
            <ac:spMk id="15" creationId="{F65DCAD1-E802-1A8F-7562-3182A3E01D9A}"/>
          </ac:spMkLst>
        </pc:spChg>
        <pc:spChg chg="del">
          <ac:chgData name="Xin Xiong [SATM]" userId="2a841e40-c800-4bb7-8c0b-62f89f9b6e99" providerId="ADAL" clId="{AB144C05-B8E1-4858-BB8A-FC1D64AD239D}" dt="2023-04-17T09:57:30.265" v="137" actId="478"/>
          <ac:spMkLst>
            <pc:docMk/>
            <pc:sldMk cId="2661371637" sldId="274"/>
            <ac:spMk id="16" creationId="{724E16AD-46E2-BA66-F3AE-CFA4B58AB298}"/>
          </ac:spMkLst>
        </pc:spChg>
        <pc:spChg chg="add del">
          <ac:chgData name="Xin Xiong [SATM]" userId="2a841e40-c800-4bb7-8c0b-62f89f9b6e99" providerId="ADAL" clId="{AB144C05-B8E1-4858-BB8A-FC1D64AD239D}" dt="2023-04-17T10:16:34.073" v="164" actId="22"/>
          <ac:spMkLst>
            <pc:docMk/>
            <pc:sldMk cId="2661371637" sldId="274"/>
            <ac:spMk id="18" creationId="{4575E28E-F2B2-83F2-B88D-73404810A701}"/>
          </ac:spMkLst>
        </pc:spChg>
        <pc:spChg chg="del">
          <ac:chgData name="Xin Xiong [SATM]" userId="2a841e40-c800-4bb7-8c0b-62f89f9b6e99" providerId="ADAL" clId="{AB144C05-B8E1-4858-BB8A-FC1D64AD239D}" dt="2023-04-17T09:57:17.753" v="130" actId="478"/>
          <ac:spMkLst>
            <pc:docMk/>
            <pc:sldMk cId="2661371637" sldId="274"/>
            <ac:spMk id="19" creationId="{2F4F9EE5-A1FC-2557-62BB-45308EEB5E1C}"/>
          </ac:spMkLst>
        </pc:spChg>
        <pc:spChg chg="del">
          <ac:chgData name="Xin Xiong [SATM]" userId="2a841e40-c800-4bb7-8c0b-62f89f9b6e99" providerId="ADAL" clId="{AB144C05-B8E1-4858-BB8A-FC1D64AD239D}" dt="2023-04-17T09:57:27.286" v="135" actId="478"/>
          <ac:spMkLst>
            <pc:docMk/>
            <pc:sldMk cId="2661371637" sldId="274"/>
            <ac:spMk id="20" creationId="{9C0171CE-B0F3-3972-95AB-0AE57A8A9B86}"/>
          </ac:spMkLst>
        </pc:spChg>
        <pc:spChg chg="del">
          <ac:chgData name="Xin Xiong [SATM]" userId="2a841e40-c800-4bb7-8c0b-62f89f9b6e99" providerId="ADAL" clId="{AB144C05-B8E1-4858-BB8A-FC1D64AD239D}" dt="2023-04-17T09:57:28.601" v="136" actId="478"/>
          <ac:spMkLst>
            <pc:docMk/>
            <pc:sldMk cId="2661371637" sldId="274"/>
            <ac:spMk id="21" creationId="{10922369-7739-AEAA-CE8C-8A548F649299}"/>
          </ac:spMkLst>
        </pc:spChg>
        <pc:spChg chg="add del mod">
          <ac:chgData name="Xin Xiong [SATM]" userId="2a841e40-c800-4bb7-8c0b-62f89f9b6e99" providerId="ADAL" clId="{AB144C05-B8E1-4858-BB8A-FC1D64AD239D}" dt="2023-04-17T10:17:59.870" v="178" actId="478"/>
          <ac:spMkLst>
            <pc:docMk/>
            <pc:sldMk cId="2661371637" sldId="274"/>
            <ac:spMk id="22" creationId="{78854D4F-6A44-5201-65F9-B5F9E08FDF3E}"/>
          </ac:spMkLst>
        </pc:spChg>
        <pc:spChg chg="add del mod">
          <ac:chgData name="Xin Xiong [SATM]" userId="2a841e40-c800-4bb7-8c0b-62f89f9b6e99" providerId="ADAL" clId="{AB144C05-B8E1-4858-BB8A-FC1D64AD239D}" dt="2023-04-17T10:17:16.802" v="171"/>
          <ac:spMkLst>
            <pc:docMk/>
            <pc:sldMk cId="2661371637" sldId="274"/>
            <ac:spMk id="23" creationId="{237C7DCD-BA19-A663-6316-F8E6489E59E3}"/>
          </ac:spMkLst>
        </pc:spChg>
        <pc:spChg chg="add mod">
          <ac:chgData name="Xin Xiong [SATM]" userId="2a841e40-c800-4bb7-8c0b-62f89f9b6e99" providerId="ADAL" clId="{AB144C05-B8E1-4858-BB8A-FC1D64AD239D}" dt="2023-04-18T13:30:24.860" v="1186"/>
          <ac:spMkLst>
            <pc:docMk/>
            <pc:sldMk cId="2661371637" sldId="274"/>
            <ac:spMk id="25" creationId="{864E93CC-7A78-7299-288B-026ABBE828F4}"/>
          </ac:spMkLst>
        </pc:spChg>
        <pc:grpChg chg="del">
          <ac:chgData name="Xin Xiong [SATM]" userId="2a841e40-c800-4bb7-8c0b-62f89f9b6e99" providerId="ADAL" clId="{AB144C05-B8E1-4858-BB8A-FC1D64AD239D}" dt="2023-04-17T09:57:15.959" v="129" actId="478"/>
          <ac:grpSpMkLst>
            <pc:docMk/>
            <pc:sldMk cId="2661371637" sldId="274"/>
            <ac:grpSpMk id="14" creationId="{A3923B2F-3095-E4C3-8CF5-EED4A6B98C8D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8EA1D-728A-4E5F-9A4B-D1A7FD31BCED}" type="datetimeFigureOut">
              <a:rPr lang="en-GB" smtClean="0">
                <a:latin typeface="Arial" charset="0"/>
                <a:ea typeface="Arial" charset="0"/>
                <a:cs typeface="Arial" charset="0"/>
              </a:rPr>
              <a:t>18/04/2023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912-DC56-4920-85F1-EA9817C1761F}" type="slidenum">
              <a:rPr lang="en-GB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2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E1C2-7DC9-FC47-9848-69281FD2BD1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FC8D-FEAC-3A4D-B17B-284E661A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1FC8D-FEAC-3A4D-B17B-284E661AD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149080"/>
            <a:ext cx="6264696" cy="792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 i="0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5229200"/>
            <a:ext cx="626469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22pt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602128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>
                <a:solidFill>
                  <a:srgbClr val="633E88"/>
                </a:solidFill>
              </a:rPr>
              <a:t>www.cranfield.ac.uk</a:t>
            </a:r>
            <a:endParaRPr lang="en-GB" sz="2400" b="0" dirty="0">
              <a:solidFill>
                <a:srgbClr val="633E88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63352" y="188640"/>
            <a:ext cx="12961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0D488C4-4CA0-FD40-9E6D-2C0E30F1F3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864" y="1700460"/>
            <a:ext cx="6264696" cy="21605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GB" dirty="0"/>
              <a:t>Presentation or Chapter Title, Arial 32pt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27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CBCC0-ED75-9447-8957-5F17376F2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2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5B7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5B7813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464D7D1-6086-BF42-A627-65935218E2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7F1B367-207F-CD40-BBA8-45759F320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9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812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7664347-5115-5342-9F78-C60E2195F3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502D20C-A102-094D-AB1E-975700608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0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44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0AFAE58-DB3E-714E-B69B-EF5E585909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62ED34-0A6D-5445-9BBA-D105406C93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47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820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B243509-644F-0841-B172-73C9CD99CD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77F208B-9DCD-1049-AFA3-F0A670BD7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05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231904" cy="6857999"/>
          </a:xfrm>
          <a:prstGeom prst="rect">
            <a:avLst/>
          </a:prstGeom>
          <a:solidFill>
            <a:srgbClr val="DD7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5231904" y="1"/>
            <a:ext cx="6960096" cy="68579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B897FEE-C789-DC46-BD0C-DBEC9793A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268760"/>
            <a:ext cx="4440493" cy="511256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30BF0DB-2A9A-BD41-B174-AF1E27237C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202381"/>
            <a:ext cx="4440493" cy="864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91932"/>
                </a:solidFill>
              </a:defRPr>
            </a:lvl1pPr>
          </a:lstStyle>
          <a:p>
            <a:r>
              <a:rPr lang="en-US" dirty="0"/>
              <a:t>Slide Title, Arial Bold 20pt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8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871864" y="2924944"/>
            <a:ext cx="633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2800" b="1" dirty="0">
              <a:solidFill>
                <a:srgbClr val="633E8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CDC779-18E2-D042-9784-0A3C1B766EDD}"/>
              </a:ext>
            </a:extLst>
          </p:cNvPr>
          <p:cNvGrpSpPr/>
          <p:nvPr userDrawn="1"/>
        </p:nvGrpSpPr>
        <p:grpSpPr>
          <a:xfrm>
            <a:off x="4727848" y="4221088"/>
            <a:ext cx="3309496" cy="1836446"/>
            <a:chOff x="4727848" y="4487818"/>
            <a:chExt cx="3309496" cy="18364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363BCB-7192-754D-B548-5268FAC338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4487818"/>
              <a:ext cx="3309496" cy="183644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624121-48CC-B144-968F-952A6BB69AE8}"/>
                </a:ext>
              </a:extLst>
            </p:cNvPr>
            <p:cNvSpPr/>
            <p:nvPr userDrawn="1"/>
          </p:nvSpPr>
          <p:spPr>
            <a:xfrm>
              <a:off x="4871864" y="5229200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B75F4FA-FF01-9F49-8665-67211925D9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872" y="5218549"/>
              <a:ext cx="360040" cy="36004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AFF30E-E2D0-3F45-873B-62173F06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864" y="1988840"/>
            <a:ext cx="7056523" cy="864000"/>
          </a:xfrm>
        </p:spPr>
        <p:txBody>
          <a:bodyPr/>
          <a:lstStyle/>
          <a:p>
            <a:r>
              <a:rPr lang="en-GB" sz="28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r>
              <a:rPr lang="en-GB" sz="2800" b="1" dirty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/your-specific-</a:t>
            </a:r>
            <a:r>
              <a:rPr lang="en-GB" sz="28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6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005064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494116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566124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3352" y="188640"/>
            <a:ext cx="12961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C27177-E4BE-2048-AF1F-2EA987317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864" y="1700460"/>
            <a:ext cx="6264696" cy="21605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 copy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1137726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11377264" cy="3816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FB735-DD2D-6C43-8C92-723CF417AD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94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 copy, Image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669674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6696744" cy="3816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5A020-0B8F-B142-977A-14DAC4F96D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6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1137726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11377264" cy="39604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5955C-285E-1E49-94FA-A19723F5BB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2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412776"/>
            <a:ext cx="6696744" cy="475210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F555-DCE6-3548-BA28-58780E139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229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 body copy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7367" y="1412776"/>
            <a:ext cx="5688634" cy="4752105"/>
          </a:xfrm>
          <a:prstGeom prst="rect">
            <a:avLst/>
          </a:prstGeom>
        </p:spPr>
        <p:txBody>
          <a:bodyPr numCol="1" spcCol="144000"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8F97CA-806E-46D9-BD91-2EE3E4DA80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16" y="1421452"/>
            <a:ext cx="5688634" cy="4752105"/>
          </a:xfrm>
          <a:prstGeom prst="rect">
            <a:avLst/>
          </a:prstGeom>
        </p:spPr>
        <p:txBody>
          <a:bodyPr numCol="1" spcCol="144000"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1D12A-1668-3643-AEE6-D4594EF14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800" y="365126"/>
            <a:ext cx="11376000" cy="909550"/>
          </a:xfrm>
        </p:spPr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0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407368" y="1412776"/>
            <a:ext cx="11376645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8AE33-59A8-B44E-BE90-E25CB8F0C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58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copy, Image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4664"/>
            <a:ext cx="6552728" cy="576021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/>
            </a:lvl2pPr>
            <a:lvl3pPr>
              <a:lnSpc>
                <a:spcPct val="100000"/>
              </a:lnSpc>
              <a:defRPr sz="2000" b="0" i="0"/>
            </a:lvl3pPr>
            <a:lvl4pPr>
              <a:lnSpc>
                <a:spcPct val="100000"/>
              </a:lnSpc>
              <a:defRPr sz="2000" b="0" i="0"/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/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404664"/>
            <a:ext cx="4535488" cy="57602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653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ody copy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7366" y="404664"/>
            <a:ext cx="11377265" cy="5760217"/>
          </a:xfrm>
          <a:prstGeom prst="rect">
            <a:avLst/>
          </a:prstGeom>
        </p:spPr>
        <p:txBody>
          <a:bodyPr numCol="2" spcCol="1440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19874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area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407368" y="404664"/>
            <a:ext cx="11376645" cy="57602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1738299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 areas,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6168632" y="404662"/>
            <a:ext cx="5615381" cy="576021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407368" y="404661"/>
            <a:ext cx="5615381" cy="576021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</p:spTree>
    <p:extLst>
      <p:ext uri="{BB962C8B-B14F-4D97-AF65-F5344CB8AC3E}">
        <p14:creationId xmlns:p14="http://schemas.microsoft.com/office/powerpoint/2010/main" val="1806034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60D99-66D7-114C-A29F-E06482059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058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ta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741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3B61F4-A235-AB45-A92A-8F6BC4ABC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598270-3914-A941-88C7-77FE22ADFA91}"/>
              </a:ext>
            </a:extLst>
          </p:cNvPr>
          <p:cNvSpPr txBox="1"/>
          <p:nvPr userDrawn="1"/>
        </p:nvSpPr>
        <p:spPr>
          <a:xfrm>
            <a:off x="4871864" y="2924944"/>
            <a:ext cx="633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2800" b="1" dirty="0">
              <a:solidFill>
                <a:srgbClr val="633E88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75AB7-E9E0-D143-BA94-0ACBC489891C}"/>
              </a:ext>
            </a:extLst>
          </p:cNvPr>
          <p:cNvGrpSpPr/>
          <p:nvPr userDrawn="1"/>
        </p:nvGrpSpPr>
        <p:grpSpPr>
          <a:xfrm>
            <a:off x="4727848" y="4221088"/>
            <a:ext cx="3309496" cy="1836446"/>
            <a:chOff x="4727848" y="4487818"/>
            <a:chExt cx="3309496" cy="18364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17823D-2822-B64F-AB4B-0924282620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4487818"/>
              <a:ext cx="3309496" cy="183644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909CE4-023F-A547-9DA4-B956C0AF6B77}"/>
                </a:ext>
              </a:extLst>
            </p:cNvPr>
            <p:cNvSpPr/>
            <p:nvPr userDrawn="1"/>
          </p:nvSpPr>
          <p:spPr>
            <a:xfrm>
              <a:off x="4871864" y="5229200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0816E0B6-BAA0-6946-A580-B7A03EDFB1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872" y="5218549"/>
              <a:ext cx="360040" cy="36004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25B02-4237-AD4C-84E5-6226325C23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864" y="1943386"/>
            <a:ext cx="6600056" cy="909550"/>
          </a:xfrm>
        </p:spPr>
        <p:txBody>
          <a:bodyPr/>
          <a:lstStyle>
            <a:lvl1pPr>
              <a:defRPr>
                <a:solidFill>
                  <a:srgbClr val="0C406D"/>
                </a:solidFill>
              </a:defRPr>
            </a:lvl1pPr>
          </a:lstStyle>
          <a:p>
            <a:r>
              <a:rPr lang="en-GB" sz="28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r>
              <a:rPr lang="en-GB" sz="2800" b="1" dirty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/your-specific-</a:t>
            </a:r>
            <a:r>
              <a:rPr lang="en-GB" sz="28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7368" y="1412776"/>
            <a:ext cx="6696744" cy="7920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Sub-header, Arial Bold 22pt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2348881"/>
            <a:ext cx="6696744" cy="396044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C4390B-5CB0-B847-B954-826FF2D68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226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hapter slide">
    <p:bg>
      <p:bgPr>
        <a:solidFill>
          <a:srgbClr val="273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8BCEC6-9B58-0745-84FE-8AA71F1C9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27320"/>
            <a:ext cx="12223571" cy="6875759"/>
          </a:xfrm>
          <a:prstGeom prst="rect">
            <a:avLst/>
          </a:prstGeom>
        </p:spPr>
      </p:pic>
      <p:sp>
        <p:nvSpPr>
          <p:cNvPr id="7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241F5D-EDA6-D445-84C8-6F53710C7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21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hapter slide">
    <p:bg>
      <p:bgPr>
        <a:solidFill>
          <a:srgbClr val="5B7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B7477D-28D1-B641-B2C8-106BFDE2F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27320"/>
            <a:ext cx="12223571" cy="6875759"/>
          </a:xfrm>
          <a:prstGeom prst="rect">
            <a:avLst/>
          </a:prstGeom>
        </p:spPr>
      </p:pic>
      <p:sp>
        <p:nvSpPr>
          <p:cNvPr id="4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8C46A4-397D-DA42-83BC-57B894AA84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9F58F5E-61DB-F047-BF9B-E07DDA5CA9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6393F1-D841-D649-BD88-071B8361A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8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chapter slide">
    <p:bg>
      <p:bgPr>
        <a:solidFill>
          <a:srgbClr val="81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FD7598-3906-CE44-90C4-D9FBE7124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27320"/>
            <a:ext cx="12223571" cy="6875759"/>
          </a:xfrm>
          <a:prstGeom prst="rect">
            <a:avLst/>
          </a:prstGeom>
        </p:spPr>
      </p:pic>
      <p:sp>
        <p:nvSpPr>
          <p:cNvPr id="4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4B1F6C-2619-C541-8A38-82E71C2382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AF9BFC3-B94B-AD4E-A4BE-482E2129F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482C4F-5F00-8E4F-9F74-0EB9D299B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hapter slide">
    <p:bg>
      <p:bgPr>
        <a:solidFill>
          <a:srgbClr val="442B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4DD320-AF52-2646-9F18-3C2DA204C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27320"/>
            <a:ext cx="12223571" cy="6875759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A74E17-1FFE-0D4F-8047-E1F45A649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FC34CF0-3A79-0C45-9375-3601C8DB69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D3E497-56B0-094E-944B-4A44974E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0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slide">
    <p:bg>
      <p:bgPr>
        <a:solidFill>
          <a:srgbClr val="82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CADFAF-24DD-5C46-9163-80177D65D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14282"/>
            <a:ext cx="12223571" cy="6875759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4B92C5E-5B3E-3C41-A6BA-62479190B0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48047CF-D894-FB46-B58A-30285204B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BFF925-759E-A64F-BDE1-C1EC95490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88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chapter slide">
    <p:bg>
      <p:bgPr>
        <a:solidFill>
          <a:srgbClr val="DD7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C8289C-53ED-0343-9248-91358AD5A0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6807" y="-27320"/>
            <a:ext cx="12223571" cy="6875759"/>
          </a:xfrm>
          <a:prstGeom prst="rect">
            <a:avLst/>
          </a:prstGeom>
        </p:spPr>
      </p:pic>
      <p:sp>
        <p:nvSpPr>
          <p:cNvPr id="3" name="Text Placeholder 17"/>
          <p:cNvSpPr txBox="1">
            <a:spLocks/>
          </p:cNvSpPr>
          <p:nvPr userDrawn="1"/>
        </p:nvSpPr>
        <p:spPr>
          <a:xfrm>
            <a:off x="800101" y="6057886"/>
            <a:ext cx="3557588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 err="1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1800" b="0" dirty="0">
              <a:solidFill>
                <a:srgbClr val="09193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42088B4-2BB2-DE4E-9AF9-8199CE7F43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7889" y="4437112"/>
            <a:ext cx="6480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</a:t>
            </a:r>
            <a:br>
              <a:rPr lang="en-GB" dirty="0"/>
            </a:br>
            <a:r>
              <a:rPr lang="en-GB" dirty="0"/>
              <a:t>Arial Bold 22pt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4B5B684-7BC3-EE4F-BC79-2C0A2F00DA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889" y="5239462"/>
            <a:ext cx="6480000" cy="493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0919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72AF32-9D12-D043-BDE4-C9B5B4543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2492896"/>
            <a:ext cx="6480000" cy="1789938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rgbClr val="091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Presentation or Chapter Title, Arial Bold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412776"/>
            <a:ext cx="6696744" cy="489654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7532-9A68-C945-B397-3859811F7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9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07366" y="1412776"/>
            <a:ext cx="11377265" cy="4896544"/>
          </a:xfrm>
          <a:prstGeom prst="rect">
            <a:avLst/>
          </a:prstGeom>
        </p:spPr>
        <p:txBody>
          <a:bodyPr numCol="2" spcCol="144000" anchor="t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1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Body copy, Arial 20pt minimum</a:t>
            </a:r>
          </a:p>
          <a:p>
            <a:pPr lvl="0"/>
            <a:r>
              <a:rPr lang="en-GB" dirty="0"/>
              <a:t>Column 2</a:t>
            </a:r>
          </a:p>
          <a:p>
            <a:pPr lvl="0"/>
            <a:r>
              <a:rPr lang="en-US" dirty="0"/>
              <a:t>Bullet points should always be circular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8EC47-AA3D-934C-A5C0-76716AC22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3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07368" y="1412776"/>
            <a:ext cx="11376645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48AAB8-0870-DC49-B97A-7A725EA98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image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21" hasCustomPrompt="1"/>
          </p:nvPr>
        </p:nvSpPr>
        <p:spPr>
          <a:xfrm>
            <a:off x="6168632" y="1412776"/>
            <a:ext cx="5615381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07987" y="1412776"/>
            <a:ext cx="5615381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2B4E-070C-7048-AE53-860E723D9E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FEEE-5621-544D-B4F7-2372D5398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9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ta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324000"/>
            <a:ext cx="972000" cy="97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800" y="403200"/>
            <a:ext cx="10224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00" y="1411200"/>
            <a:ext cx="11376000" cy="476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2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60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4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00" y="1411200"/>
            <a:ext cx="11376000" cy="476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copy, Arial 20pt minimum</a:t>
            </a:r>
          </a:p>
          <a:p>
            <a:pPr lvl="0"/>
            <a:r>
              <a:rPr lang="en-US" dirty="0"/>
              <a:t>Bullet points should always be 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DE41B24-B4E8-CD48-9D80-9A1E5166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00" y="365126"/>
            <a:ext cx="11376000" cy="9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6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29" r:id="rId3"/>
    <p:sldLayoutId id="2147483709" r:id="rId4"/>
    <p:sldLayoutId id="2147483710" r:id="rId5"/>
    <p:sldLayoutId id="2147483712" r:id="rId6"/>
    <p:sldLayoutId id="2147483717" r:id="rId7"/>
    <p:sldLayoutId id="2147483718" r:id="rId8"/>
    <p:sldLayoutId id="2147483714" r:id="rId9"/>
    <p:sldLayoutId id="2147483727" r:id="rId10"/>
    <p:sldLayoutId id="2147483711" r:id="rId11"/>
    <p:sldLayoutId id="2147483759" r:id="rId12"/>
    <p:sldLayoutId id="214748373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9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1C13D-6B23-82C1-91A6-BDAD50C15D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7889" y="4077072"/>
            <a:ext cx="6480000" cy="1080120"/>
          </a:xfrm>
        </p:spPr>
        <p:txBody>
          <a:bodyPr/>
          <a:lstStyle/>
          <a:p>
            <a:r>
              <a:rPr lang="en-GB" dirty="0"/>
              <a:t>Xin Xiong</a:t>
            </a:r>
          </a:p>
          <a:p>
            <a:r>
              <a:rPr lang="en-GB" dirty="0"/>
              <a:t>Ph.D. student at Cranfield University </a:t>
            </a:r>
          </a:p>
          <a:p>
            <a:r>
              <a:rPr lang="en-GB" dirty="0"/>
              <a:t>Supervisor: Dr Tom Robin-Teschner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374F8-F56B-8196-1B8F-B6ED75F93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April 2023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78CDE5-BD9D-CC63-44F5-AED8646F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88" y="2492896"/>
            <a:ext cx="6480000" cy="1789938"/>
          </a:xfrm>
        </p:spPr>
        <p:txBody>
          <a:bodyPr/>
          <a:lstStyle/>
          <a:p>
            <a:r>
              <a:rPr lang="en-GB" sz="3200" dirty="0"/>
              <a:t>Simulate Cavitation Bubble with Single Component Multi-Phase Lattice Boltzmann Method</a:t>
            </a:r>
          </a:p>
        </p:txBody>
      </p:sp>
    </p:spTree>
    <p:extLst>
      <p:ext uri="{BB962C8B-B14F-4D97-AF65-F5344CB8AC3E}">
        <p14:creationId xmlns:p14="http://schemas.microsoft.com/office/powerpoint/2010/main" val="251062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1AAAF-B85A-1361-F2A3-69DD2800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Contour of Bubble Density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F210-C152-5763-2225-3E25AE4F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75" y="2636912"/>
            <a:ext cx="8627450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1AAAF-B85A-1361-F2A3-69DD2800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Validation of R-P (Rayleigh-</a:t>
            </a:r>
            <a:r>
              <a:rPr lang="en-GB" dirty="0" err="1"/>
              <a:t>Plesset</a:t>
            </a:r>
            <a:r>
              <a:rPr lang="en-GB" dirty="0"/>
              <a:t>) Equation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</a:p>
        </p:txBody>
      </p:sp>
      <p:pic>
        <p:nvPicPr>
          <p:cNvPr id="6" name="Picture 5" descr="Chart">
            <a:extLst>
              <a:ext uri="{FF2B5EF4-FFF2-40B4-BE49-F238E27FC236}">
                <a16:creationId xmlns:a16="http://schemas.microsoft.com/office/drawing/2014/main" id="{2D6E9C85-1B50-0EA8-D1F5-FE43F5FF5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1701" r="1441" b="1701"/>
          <a:stretch/>
        </p:blipFill>
        <p:spPr>
          <a:xfrm>
            <a:off x="551384" y="1988840"/>
            <a:ext cx="5400601" cy="4777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A923C-8E23-3ECD-DF99-471E866C35E5}"/>
              </a:ext>
            </a:extLst>
          </p:cNvPr>
          <p:cNvSpPr txBox="1"/>
          <p:nvPr/>
        </p:nvSpPr>
        <p:spPr>
          <a:xfrm>
            <a:off x="6528048" y="2060848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results of bubble growth and collapse based on LBM simulation show good agreement with the R-P equation with a 100x100 mesh size.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discrepancy may due to the fact that the LBM is based on cartesian coordinates while the R-P equation is derived with the cylindrical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347915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1AAAF-B85A-1361-F2A3-69DD2800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Bubble Cluster Simulation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pic>
        <p:nvPicPr>
          <p:cNvPr id="6" name="Picture 5" descr="A picture containing text">
            <a:extLst>
              <a:ext uri="{FF2B5EF4-FFF2-40B4-BE49-F238E27FC236}">
                <a16:creationId xmlns:a16="http://schemas.microsoft.com/office/drawing/2014/main" id="{6C3CA554-44EF-1A74-3060-93FC5A147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3113" r="558" b="1940"/>
          <a:stretch/>
        </p:blipFill>
        <p:spPr>
          <a:xfrm>
            <a:off x="1558800" y="2204865"/>
            <a:ext cx="4506098" cy="4392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3763E-8D84-A064-685F-C18764835D94}"/>
              </a:ext>
            </a:extLst>
          </p:cNvPr>
          <p:cNvSpPr txBox="1"/>
          <p:nvPr/>
        </p:nvSpPr>
        <p:spPr>
          <a:xfrm>
            <a:off x="6528048" y="2060848"/>
            <a:ext cx="54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case of the same distance between the bubbles has been set.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case of the different distance between the bubbles will be set and a simulation based on that will be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pattern of bubbles evolution will be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bubble radius evolution with respect to distance and initial bubble size will be quantitively analysed.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variable such as pressure, velocity with respect to distance and initial bubble size will be analysed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2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3393-4A4E-937D-C6A8-9B689786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556792"/>
            <a:ext cx="9937104" cy="90955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71EB5F-2A8E-9034-CA0D-E28CF65A7215}"/>
              </a:ext>
            </a:extLst>
          </p:cNvPr>
          <p:cNvSpPr txBox="1">
            <a:spLocks/>
          </p:cNvSpPr>
          <p:nvPr/>
        </p:nvSpPr>
        <p:spPr>
          <a:xfrm>
            <a:off x="1127448" y="3717032"/>
            <a:ext cx="9937104" cy="9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C406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29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DE20E77-706B-B27A-CFC3-3E1790D83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484313"/>
            <a:ext cx="11376025" cy="4824412"/>
          </a:xfrm>
        </p:spPr>
        <p:txBody>
          <a:bodyPr>
            <a:normAutofit/>
          </a:bodyPr>
          <a:lstStyle/>
          <a:p>
            <a:r>
              <a:rPr lang="en-US" dirty="0"/>
              <a:t>Cavitation is a phenomenon that includes liquid-to-vapor transition because of the decrease of pressure.</a:t>
            </a:r>
          </a:p>
          <a:p>
            <a:r>
              <a:rPr lang="en-US" dirty="0"/>
              <a:t>LBM (Lattice Boltzmann Method) has its advantages in simulating the multiphase flow for its simplicity and locality. </a:t>
            </a:r>
          </a:p>
          <a:p>
            <a:r>
              <a:rPr lang="en-US" dirty="0"/>
              <a:t> Three models of multiphase LBM: </a:t>
            </a:r>
          </a:p>
          <a:p>
            <a:pPr lvl="1"/>
            <a:r>
              <a:rPr lang="en-US" dirty="0"/>
              <a:t>Shan-Chen Model </a:t>
            </a:r>
          </a:p>
          <a:p>
            <a:pPr lvl="1"/>
            <a:r>
              <a:rPr lang="en-US" dirty="0"/>
              <a:t>Color-Gradient Model</a:t>
            </a:r>
          </a:p>
          <a:p>
            <a:pPr lvl="1"/>
            <a:r>
              <a:rPr lang="en-US" dirty="0"/>
              <a:t>Free Energy Model </a:t>
            </a:r>
          </a:p>
        </p:txBody>
      </p:sp>
    </p:spTree>
    <p:extLst>
      <p:ext uri="{BB962C8B-B14F-4D97-AF65-F5344CB8AC3E}">
        <p14:creationId xmlns:p14="http://schemas.microsoft.com/office/powerpoint/2010/main" val="97477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552B-4B50-3405-64C5-84C5DD460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296" y="2016038"/>
            <a:ext cx="11377264" cy="2016223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Limitations of the models: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Spurious current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Limited density and viscosity ratio[1] [2] [3]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</a:rPr>
              <a:t>Few attempts have been made to study cavitation bubble clusters based on LBM with a distributed distance between bubble and size.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 and Motivation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AF78532-5635-9CA1-0D02-34405FA4B8C1}"/>
              </a:ext>
            </a:extLst>
          </p:cNvPr>
          <p:cNvSpPr txBox="1">
            <a:spLocks/>
          </p:cNvSpPr>
          <p:nvPr/>
        </p:nvSpPr>
        <p:spPr>
          <a:xfrm>
            <a:off x="405536" y="1167995"/>
            <a:ext cx="11377264" cy="7920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633E88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Research Gap</a:t>
            </a:r>
          </a:p>
        </p:txBody>
      </p:sp>
      <p:pic>
        <p:nvPicPr>
          <p:cNvPr id="10" name="Picture 9" descr="A picture containing text, indoor, vector graphics">
            <a:extLst>
              <a:ext uri="{FF2B5EF4-FFF2-40B4-BE49-F238E27FC236}">
                <a16:creationId xmlns:a16="http://schemas.microsoft.com/office/drawing/2014/main" id="{C968BBA3-BC3A-0CC6-9EDD-9C8F0099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61048"/>
            <a:ext cx="6096000" cy="2332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A9E63C-68D3-4BB9-E39C-0C0565C691B9}"/>
              </a:ext>
            </a:extLst>
          </p:cNvPr>
          <p:cNvSpPr txBox="1"/>
          <p:nvPr/>
        </p:nvSpPr>
        <p:spPr>
          <a:xfrm>
            <a:off x="5686800" y="5373216"/>
            <a:ext cx="6096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[1] Chien-Yi Chang, Ching-Wen Yang, Fang-Ting Lin, Tzu-</a:t>
            </a:r>
            <a:r>
              <a:rPr lang="en-GB" sz="1100" dirty="0" err="1"/>
              <a:t>Hsuan</a:t>
            </a:r>
            <a:r>
              <a:rPr lang="en-GB" sz="1100" dirty="0"/>
              <a:t> Chiu, and Chao-an Lin. Lattice </a:t>
            </a:r>
            <a:r>
              <a:rPr lang="en-GB" sz="1100" dirty="0" err="1"/>
              <a:t>boltzmann</a:t>
            </a:r>
            <a:r>
              <a:rPr lang="en-GB" sz="1100" dirty="0"/>
              <a:t> simulations of bubble interactions on </a:t>
            </a:r>
            <a:r>
              <a:rPr lang="en-GB" sz="1100" dirty="0" err="1"/>
              <a:t>gpu</a:t>
            </a:r>
            <a:r>
              <a:rPr lang="en-GB" sz="1100" dirty="0"/>
              <a:t> cluster. Journal of the Chinese Institute of Engineers, 44(5):491–500, 2021.</a:t>
            </a:r>
          </a:p>
          <a:p>
            <a:r>
              <a:rPr lang="en-GB" sz="1100" b="0" i="0" dirty="0">
                <a:solidFill>
                  <a:srgbClr val="222222"/>
                </a:solidFill>
                <a:effectLst/>
              </a:rPr>
              <a:t>[2] Zhang S, Wu W, Zheng Q. An improved lattice Boltzmann model for high gas and liquid density ratio in composite grids[J]. Theoretical and Applied Mechanics Letters, 2018, 8(5): 326-333.</a:t>
            </a:r>
          </a:p>
          <a:p>
            <a:r>
              <a:rPr lang="en-GB" sz="1100" b="0" i="0" dirty="0">
                <a:solidFill>
                  <a:srgbClr val="222222"/>
                </a:solidFill>
                <a:effectLst/>
              </a:rPr>
              <a:t>[3] Porter M L, Coon E T, Kang Q, et al. Multicomponent interparticle-potential lattice Boltzmann model for fluids with large viscosity ratios[J]. Physical Review E, 2012, 86(3): 036701.</a:t>
            </a:r>
            <a:endParaRPr lang="en-GB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3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 and Motivation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72E7A57-0C61-5E53-3FB0-6C2979B57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536" y="1484784"/>
            <a:ext cx="11377264" cy="792088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9C972F-EE1A-1FBC-A1C7-FB76202923DA}"/>
              </a:ext>
            </a:extLst>
          </p:cNvPr>
          <p:cNvSpPr txBox="1">
            <a:spLocks/>
          </p:cNvSpPr>
          <p:nvPr/>
        </p:nvSpPr>
        <p:spPr>
          <a:xfrm>
            <a:off x="405536" y="2276872"/>
            <a:ext cx="11377264" cy="41602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prstClr val="black"/>
                </a:solidFill>
              </a:rPr>
              <a:t>Explore distributed size and distance bubble system of cavitation based on the Lattice Boltzmann method to investigate the dynamics of a single bubble in a multi-bubble system and the interaction between different bubbles.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Develop a new model for better stability and accuracy against cavitation bubble clusters with a high-density ratio.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</a:t>
            </a:r>
            <a:r>
              <a:rPr lang="en-US" sz="2000" dirty="0"/>
              <a:t>eal-world cavitation usually happens with bubble clusters with random bubble sizes and distances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83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552B-4B50-3405-64C5-84C5DD460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8" y="1412776"/>
            <a:ext cx="11377264" cy="5256583"/>
          </a:xfrm>
        </p:spPr>
        <p:txBody>
          <a:bodyPr/>
          <a:lstStyle/>
          <a:p>
            <a:r>
              <a:rPr lang="en-GB" dirty="0"/>
              <a:t>2D Shan-Chen single component multi-phase model for single bubble validation </a:t>
            </a:r>
          </a:p>
          <a:p>
            <a:r>
              <a:rPr lang="en-GB" dirty="0"/>
              <a:t>Periodic boundary condition for validation of Laplace law</a:t>
            </a:r>
          </a:p>
          <a:p>
            <a:r>
              <a:rPr lang="en-GB" dirty="0"/>
              <a:t>Flat interface case with different temperatures and different density ratios for Maxwell’s area construction</a:t>
            </a:r>
          </a:p>
          <a:p>
            <a:r>
              <a:rPr lang="en-GB" dirty="0"/>
              <a:t>Different densities of liquid which triggered different pressure differences between bubble and liquid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Setups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23F52-11AC-D938-C4BF-FB768AACD850}"/>
              </a:ext>
            </a:extLst>
          </p:cNvPr>
          <p:cNvSpPr/>
          <p:nvPr/>
        </p:nvSpPr>
        <p:spPr>
          <a:xfrm>
            <a:off x="9192344" y="4077072"/>
            <a:ext cx="57606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B5BB0-8ED3-BC9B-8889-05E0AC8EE413}"/>
              </a:ext>
            </a:extLst>
          </p:cNvPr>
          <p:cNvSpPr/>
          <p:nvPr/>
        </p:nvSpPr>
        <p:spPr>
          <a:xfrm>
            <a:off x="9192344" y="4851890"/>
            <a:ext cx="576064" cy="828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23B2F-3095-E4C3-8CF5-EED4A6B98C8D}"/>
              </a:ext>
            </a:extLst>
          </p:cNvPr>
          <p:cNvGrpSpPr/>
          <p:nvPr/>
        </p:nvGrpSpPr>
        <p:grpSpPr>
          <a:xfrm>
            <a:off x="1619502" y="4129654"/>
            <a:ext cx="2952328" cy="2448272"/>
            <a:chOff x="839416" y="3717032"/>
            <a:chExt cx="3240360" cy="27377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EB3D2-1D05-988A-FDB2-9CFF43E0B7FC}"/>
                </a:ext>
              </a:extLst>
            </p:cNvPr>
            <p:cNvSpPr/>
            <p:nvPr/>
          </p:nvSpPr>
          <p:spPr>
            <a:xfrm>
              <a:off x="839416" y="3717032"/>
              <a:ext cx="3240360" cy="27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E4B161-CF64-1C3E-C263-CF06AFFF0131}"/>
                </a:ext>
              </a:extLst>
            </p:cNvPr>
            <p:cNvGrpSpPr/>
            <p:nvPr/>
          </p:nvGrpSpPr>
          <p:grpSpPr>
            <a:xfrm>
              <a:off x="1943927" y="4617864"/>
              <a:ext cx="959330" cy="936104"/>
              <a:chOff x="2600129" y="4833156"/>
              <a:chExt cx="959330" cy="93610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F58C8E-591B-A2BA-D74C-F9D3F92694A6}"/>
                  </a:ext>
                </a:extLst>
              </p:cNvPr>
              <p:cNvSpPr/>
              <p:nvPr/>
            </p:nvSpPr>
            <p:spPr>
              <a:xfrm>
                <a:off x="2600129" y="4833156"/>
                <a:ext cx="936104" cy="9361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146E7-F8AF-4C4B-180F-B7ACB4CEABCE}"/>
                  </a:ext>
                </a:extLst>
              </p:cNvPr>
              <p:cNvSpPr txBox="1"/>
              <p:nvPr/>
            </p:nvSpPr>
            <p:spPr>
              <a:xfrm>
                <a:off x="2727884" y="5131931"/>
                <a:ext cx="831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bubble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5A588-E177-3DDE-C657-1EFA19314658}"/>
                </a:ext>
              </a:extLst>
            </p:cNvPr>
            <p:cNvSpPr txBox="1"/>
            <p:nvPr/>
          </p:nvSpPr>
          <p:spPr>
            <a:xfrm>
              <a:off x="2879895" y="434555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liquid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06ABF0-7D03-FE96-4D8C-C740F3CD7BC6}"/>
              </a:ext>
            </a:extLst>
          </p:cNvPr>
          <p:cNvSpPr txBox="1"/>
          <p:nvPr/>
        </p:nvSpPr>
        <p:spPr>
          <a:xfrm>
            <a:off x="6960096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Flat interface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06AB7-0772-C371-5061-C6A4E453D8D6}"/>
              </a:ext>
            </a:extLst>
          </p:cNvPr>
          <p:cNvSpPr txBox="1"/>
          <p:nvPr/>
        </p:nvSpPr>
        <p:spPr>
          <a:xfrm>
            <a:off x="4638193" y="4417583"/>
            <a:ext cx="166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DCAD1-E802-1A8F-7562-3182A3E01D9A}"/>
              </a:ext>
            </a:extLst>
          </p:cNvPr>
          <p:cNvSpPr txBox="1"/>
          <p:nvPr/>
        </p:nvSpPr>
        <p:spPr>
          <a:xfrm>
            <a:off x="1568155" y="361996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E16AD-46E2-BA66-F3AE-CFA4B58AB298}"/>
              </a:ext>
            </a:extLst>
          </p:cNvPr>
          <p:cNvSpPr txBox="1"/>
          <p:nvPr/>
        </p:nvSpPr>
        <p:spPr>
          <a:xfrm>
            <a:off x="1619502" y="636453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F9EE5-A1FC-2557-62BB-45308EEB5E1C}"/>
              </a:ext>
            </a:extLst>
          </p:cNvPr>
          <p:cNvSpPr txBox="1"/>
          <p:nvPr/>
        </p:nvSpPr>
        <p:spPr>
          <a:xfrm>
            <a:off x="361648" y="4509120"/>
            <a:ext cx="1548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171CE-B0F3-3972-95AB-0AE57A8A9B86}"/>
              </a:ext>
            </a:extLst>
          </p:cNvPr>
          <p:cNvSpPr txBox="1"/>
          <p:nvPr/>
        </p:nvSpPr>
        <p:spPr>
          <a:xfrm>
            <a:off x="9264352" y="50219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22369-7739-AEAA-CE8C-8A548F649299}"/>
              </a:ext>
            </a:extLst>
          </p:cNvPr>
          <p:cNvSpPr txBox="1"/>
          <p:nvPr/>
        </p:nvSpPr>
        <p:spPr>
          <a:xfrm>
            <a:off x="9156340" y="4372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liquid</a:t>
            </a:r>
          </a:p>
        </p:txBody>
      </p:sp>
    </p:spTree>
    <p:extLst>
      <p:ext uri="{BB962C8B-B14F-4D97-AF65-F5344CB8AC3E}">
        <p14:creationId xmlns:p14="http://schemas.microsoft.com/office/powerpoint/2010/main" val="4941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552B-4B50-3405-64C5-84C5DD460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8" y="1412776"/>
            <a:ext cx="11377264" cy="5256583"/>
          </a:xfrm>
        </p:spPr>
        <p:txBody>
          <a:bodyPr/>
          <a:lstStyle/>
          <a:p>
            <a:r>
              <a:rPr lang="en-GB" dirty="0"/>
              <a:t>Other important setups parameter:</a:t>
            </a:r>
          </a:p>
          <a:p>
            <a:pPr lvl="1"/>
            <a:r>
              <a:rPr lang="en-GB" dirty="0"/>
              <a:t>Reduced temperature: 0.75</a:t>
            </a:r>
          </a:p>
          <a:p>
            <a:pPr lvl="1"/>
            <a:r>
              <a:rPr lang="en-GB" dirty="0"/>
              <a:t>Equilibrium density of gas: 0.011 </a:t>
            </a:r>
          </a:p>
          <a:p>
            <a:pPr lvl="1"/>
            <a:r>
              <a:rPr lang="en-GB" dirty="0"/>
              <a:t>Equilibrium density of liquid: 0.33 </a:t>
            </a:r>
          </a:p>
          <a:p>
            <a:pPr lvl="1"/>
            <a:r>
              <a:rPr lang="en-GB" dirty="0"/>
              <a:t>Domain length: 100</a:t>
            </a:r>
          </a:p>
          <a:p>
            <a:pPr lvl="1"/>
            <a:r>
              <a:rPr lang="en-GB" dirty="0"/>
              <a:t>Grid size: 101x101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Setups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23F52-11AC-D938-C4BF-FB768AACD850}"/>
              </a:ext>
            </a:extLst>
          </p:cNvPr>
          <p:cNvSpPr/>
          <p:nvPr/>
        </p:nvSpPr>
        <p:spPr>
          <a:xfrm>
            <a:off x="9192344" y="4077072"/>
            <a:ext cx="57606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B5BB0-8ED3-BC9B-8889-05E0AC8EE413}"/>
              </a:ext>
            </a:extLst>
          </p:cNvPr>
          <p:cNvSpPr/>
          <p:nvPr/>
        </p:nvSpPr>
        <p:spPr>
          <a:xfrm>
            <a:off x="9192344" y="4851890"/>
            <a:ext cx="576064" cy="828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23B2F-3095-E4C3-8CF5-EED4A6B98C8D}"/>
              </a:ext>
            </a:extLst>
          </p:cNvPr>
          <p:cNvGrpSpPr/>
          <p:nvPr/>
        </p:nvGrpSpPr>
        <p:grpSpPr>
          <a:xfrm>
            <a:off x="1619502" y="4129654"/>
            <a:ext cx="2952328" cy="2448272"/>
            <a:chOff x="839416" y="3717032"/>
            <a:chExt cx="3240360" cy="27377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EB3D2-1D05-988A-FDB2-9CFF43E0B7FC}"/>
                </a:ext>
              </a:extLst>
            </p:cNvPr>
            <p:cNvSpPr/>
            <p:nvPr/>
          </p:nvSpPr>
          <p:spPr>
            <a:xfrm>
              <a:off x="839416" y="3717032"/>
              <a:ext cx="3240360" cy="2737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E4B161-CF64-1C3E-C263-CF06AFFF0131}"/>
                </a:ext>
              </a:extLst>
            </p:cNvPr>
            <p:cNvGrpSpPr/>
            <p:nvPr/>
          </p:nvGrpSpPr>
          <p:grpSpPr>
            <a:xfrm>
              <a:off x="1943927" y="4617864"/>
              <a:ext cx="959330" cy="936104"/>
              <a:chOff x="2600129" y="4833156"/>
              <a:chExt cx="959330" cy="93610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F58C8E-591B-A2BA-D74C-F9D3F92694A6}"/>
                  </a:ext>
                </a:extLst>
              </p:cNvPr>
              <p:cNvSpPr/>
              <p:nvPr/>
            </p:nvSpPr>
            <p:spPr>
              <a:xfrm>
                <a:off x="2600129" y="4833156"/>
                <a:ext cx="936104" cy="9361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146E7-F8AF-4C4B-180F-B7ACB4CEABCE}"/>
                  </a:ext>
                </a:extLst>
              </p:cNvPr>
              <p:cNvSpPr txBox="1"/>
              <p:nvPr/>
            </p:nvSpPr>
            <p:spPr>
              <a:xfrm>
                <a:off x="2727884" y="5131931"/>
                <a:ext cx="831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bubble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5A588-E177-3DDE-C657-1EFA19314658}"/>
                </a:ext>
              </a:extLst>
            </p:cNvPr>
            <p:cNvSpPr txBox="1"/>
            <p:nvPr/>
          </p:nvSpPr>
          <p:spPr>
            <a:xfrm>
              <a:off x="2879895" y="434555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liquid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06ABF0-7D03-FE96-4D8C-C740F3CD7BC6}"/>
              </a:ext>
            </a:extLst>
          </p:cNvPr>
          <p:cNvSpPr txBox="1"/>
          <p:nvPr/>
        </p:nvSpPr>
        <p:spPr>
          <a:xfrm>
            <a:off x="6960096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Flat interface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06AB7-0772-C371-5061-C6A4E453D8D6}"/>
              </a:ext>
            </a:extLst>
          </p:cNvPr>
          <p:cNvSpPr txBox="1"/>
          <p:nvPr/>
        </p:nvSpPr>
        <p:spPr>
          <a:xfrm>
            <a:off x="4638193" y="4417583"/>
            <a:ext cx="166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DCAD1-E802-1A8F-7562-3182A3E01D9A}"/>
              </a:ext>
            </a:extLst>
          </p:cNvPr>
          <p:cNvSpPr txBox="1"/>
          <p:nvPr/>
        </p:nvSpPr>
        <p:spPr>
          <a:xfrm>
            <a:off x="1568155" y="361996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E16AD-46E2-BA66-F3AE-CFA4B58AB298}"/>
              </a:ext>
            </a:extLst>
          </p:cNvPr>
          <p:cNvSpPr txBox="1"/>
          <p:nvPr/>
        </p:nvSpPr>
        <p:spPr>
          <a:xfrm>
            <a:off x="1619502" y="632807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F9EE5-A1FC-2557-62BB-45308EEB5E1C}"/>
              </a:ext>
            </a:extLst>
          </p:cNvPr>
          <p:cNvSpPr txBox="1"/>
          <p:nvPr/>
        </p:nvSpPr>
        <p:spPr>
          <a:xfrm>
            <a:off x="361648" y="4509120"/>
            <a:ext cx="1548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Periodic boundary condition or </a:t>
            </a:r>
          </a:p>
          <a:p>
            <a:r>
              <a:rPr lang="en-GB" sz="1600" dirty="0"/>
              <a:t>fixed pressure boundary condition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171CE-B0F3-3972-95AB-0AE57A8A9B86}"/>
              </a:ext>
            </a:extLst>
          </p:cNvPr>
          <p:cNvSpPr txBox="1"/>
          <p:nvPr/>
        </p:nvSpPr>
        <p:spPr>
          <a:xfrm>
            <a:off x="9264352" y="50219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22369-7739-AEAA-CE8C-8A548F649299}"/>
              </a:ext>
            </a:extLst>
          </p:cNvPr>
          <p:cNvSpPr txBox="1"/>
          <p:nvPr/>
        </p:nvSpPr>
        <p:spPr>
          <a:xfrm>
            <a:off x="9156340" y="4372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liquid</a:t>
            </a:r>
          </a:p>
        </p:txBody>
      </p:sp>
    </p:spTree>
    <p:extLst>
      <p:ext uri="{BB962C8B-B14F-4D97-AF65-F5344CB8AC3E}">
        <p14:creationId xmlns:p14="http://schemas.microsoft.com/office/powerpoint/2010/main" val="28955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Setups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05014-6C2D-27B5-8978-525A8F008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68" y="1412776"/>
            <a:ext cx="11377264" cy="792088"/>
          </a:xfrm>
        </p:spPr>
        <p:txBody>
          <a:bodyPr/>
          <a:lstStyle/>
          <a:p>
            <a:r>
              <a:rPr lang="en-GB" dirty="0"/>
              <a:t>R-P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864E93CC-7A78-7299-288B-026ABBE828F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/>
                      <m:t>ln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i="1"/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bound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  <m:r>
                          <a:rPr lang="en-GB" i="1"/>
                          <m:t>/</m:t>
                        </m:r>
                        <m:r>
                          <a:rPr lang="en-GB" i="1"/>
                          <m:t>𝑅</m:t>
                        </m:r>
                      </m:e>
                    </m:d>
                    <m:d>
                      <m:dPr>
                        <m:ctrlPr>
                          <a:rPr lang="en-GB" i="1"/>
                        </m:ctrlPr>
                      </m:dPr>
                      <m:e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i="1"/>
                                </m:ctrlPr>
                              </m:accPr>
                              <m:e>
                                <m:r>
                                  <a:rPr lang="en-GB" i="1"/>
                                  <m:t>𝑅</m:t>
                                </m:r>
                              </m:e>
                            </m:acc>
                          </m:e>
                          <m:sup>
                            <m:r>
                              <a:rPr lang="en-GB" i="1"/>
                              <m:t>2</m:t>
                            </m:r>
                          </m:sup>
                        </m:sSup>
                        <m:r>
                          <a:rPr lang="en-GB" i="1"/>
                          <m:t>+</m:t>
                        </m:r>
                        <m:r>
                          <a:rPr lang="en-GB" i="1"/>
                          <m:t>𝑅</m:t>
                        </m:r>
                        <m:acc>
                          <m:accPr>
                            <m:chr m:val="̈"/>
                            <m:ctrlPr>
                              <a:rPr lang="en-GB" i="1"/>
                            </m:ctrlPr>
                          </m:accPr>
                          <m:e>
                            <m:r>
                              <a:rPr lang="en-GB" i="1"/>
                              <m:t>𝑅</m:t>
                            </m:r>
                          </m:e>
                        </m:acc>
                      </m:e>
                    </m:d>
                    <m:r>
                      <a:rPr lang="en-GB" i="1"/>
                      <m:t>−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1−(</m:t>
                        </m:r>
                        <m:r>
                          <a:rPr lang="en-GB" i="1"/>
                          <m:t>𝑅</m:t>
                        </m:r>
                        <m:r>
                          <a:rPr lang="en-GB" i="1"/>
                          <m:t>/</m:t>
                        </m:r>
                        <m:r>
                          <a:rPr lang="en-GB" i="1"/>
                          <m:t>𝑅</m:t>
                        </m:r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en-GB" i="1"/>
                              <m:t>)</m:t>
                            </m:r>
                          </m:e>
                          <m:sup>
                            <m:r>
                              <a:rPr lang="en-GB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/>
                          <m:t>2</m:t>
                        </m:r>
                      </m:den>
                    </m:f>
                    <m:sSup>
                      <m:sSupPr>
                        <m:ctrlPr>
                          <a:rPr lang="en-GB" i="1"/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/>
                            </m:ctrlPr>
                          </m:accPr>
                          <m:e>
                            <m:r>
                              <a:rPr lang="en-GB" i="1"/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GB" i="1"/>
                          <m:t>2</m:t>
                        </m:r>
                      </m:sup>
                    </m:sSup>
                    <m:r>
                      <a:rPr lang="en-GB" i="1"/>
                      <m:t>−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2</m:t>
                        </m:r>
                        <m:r>
                          <a:rPr lang="en-GB" i="1"/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i="1"/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liquid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  <m:r>
                          <a:rPr lang="en-GB" i="1"/>
                          <m:t>∗</m:t>
                        </m:r>
                        <m:r>
                          <a:rPr lang="en-GB" i="1"/>
                          <m:t>𝑅</m:t>
                        </m:r>
                      </m:den>
                    </m:f>
                    <m:acc>
                      <m:accPr>
                        <m:chr m:val="̇"/>
                        <m:ctrlPr>
                          <a:rPr lang="en-GB" i="1"/>
                        </m:ctrlPr>
                      </m:accPr>
                      <m:e>
                        <m:r>
                          <a:rPr lang="en-GB" i="1"/>
                          <m:t>𝑅</m:t>
                        </m:r>
                      </m:e>
                    </m:acc>
                    <m:r>
                      <a:rPr lang="en-GB" i="1"/>
                      <m:t>+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i="1"/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liquid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  <m:r>
                          <a:rPr lang="en-GB" i="1"/>
                          <m:t>∗</m:t>
                        </m:r>
                        <m:r>
                          <a:rPr lang="en-GB" i="1"/>
                          <m:t>𝑅</m:t>
                        </m:r>
                      </m:den>
                    </m:f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vapor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  <m:r>
                          <a:rPr lang="en-GB" i="1"/>
                          <m:t>−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bound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en-GB" i="1"/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/>
                              <m:t>liquid</m:t>
                            </m:r>
                            <m:r>
                              <a:rPr lang="en-GB"/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GB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is radius of the bubble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bound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is the boundary distance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GB" dirty="0"/>
                  <a:t> are the first and second derivative of bubble radius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liquid</m:t>
                        </m:r>
                        <m:r>
                          <a:rPr lang="en-GB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is the density of the liquid </a:t>
                </a:r>
              </a:p>
              <a:p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are the kinematic viscosity and surface tension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vapor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bound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are the pressure of bubble and the boundary</a:t>
                </a:r>
              </a:p>
            </p:txBody>
          </p:sp>
        </mc:Choice>
        <mc:Fallback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864E93CC-7A78-7299-288B-026ABBE82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7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1AAAF-B85A-1361-F2A3-69DD2800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Laplace Law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552B-4B50-3405-64C5-84C5DD460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348881"/>
            <a:ext cx="5688632" cy="3960439"/>
          </a:xfrm>
        </p:spPr>
        <p:txBody>
          <a:bodyPr/>
          <a:lstStyle/>
          <a:p>
            <a:r>
              <a:rPr lang="en-GB" dirty="0"/>
              <a:t>Here R is the bubble radius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Perform simulation with periodic boundary condition until it reaches the steady state.</a:t>
            </a:r>
          </a:p>
          <a:p>
            <a:endParaRPr lang="en-GB" dirty="0"/>
          </a:p>
          <a:p>
            <a:r>
              <a:rPr lang="en-GB" dirty="0"/>
              <a:t>The relation of 1/R and Pressure difference is almost linear which is in good agreement with Laplace Law.</a:t>
            </a:r>
          </a:p>
          <a:p>
            <a:endParaRPr lang="en-GB" dirty="0"/>
          </a:p>
          <a:p>
            <a:r>
              <a:rPr lang="en-GB" dirty="0"/>
              <a:t>The slope of the line is the surface tension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8C0842D-8DEA-4C99-CB84-C7FB1CFC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1701" r="2376" b="1701"/>
          <a:stretch/>
        </p:blipFill>
        <p:spPr>
          <a:xfrm>
            <a:off x="407368" y="1952836"/>
            <a:ext cx="532076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1AAAF-B85A-1361-F2A3-69DD2800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Maxwell’s Area Construction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96C14-50AA-4692-FF5A-3FDDD90D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71C35-4EB8-7E0C-D8D8-3880ACDA01A2}"/>
              </a:ext>
            </a:extLst>
          </p:cNvPr>
          <p:cNvSpPr txBox="1"/>
          <p:nvPr/>
        </p:nvSpPr>
        <p:spPr>
          <a:xfrm>
            <a:off x="6096000" y="1808820"/>
            <a:ext cx="56868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different temperatures different equilibrium densities of liquid and gas can be obtained based on flat interface 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theory results are referred from Peng et al. [3].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Agreement has been achieved between LBM and the theory </a:t>
            </a:r>
          </a:p>
          <a:p>
            <a:endParaRPr lang="en-GB" dirty="0"/>
          </a:p>
          <a:p>
            <a:r>
              <a:rPr lang="en-GB" sz="1600" dirty="0"/>
              <a:t>[3] C Peng, S Tian, G Li, M C. </a:t>
            </a:r>
            <a:r>
              <a:rPr lang="en-GB" sz="1600" dirty="0" err="1"/>
              <a:t>Sukop</a:t>
            </a:r>
            <a:r>
              <a:rPr lang="en-GB" sz="1600" dirty="0"/>
              <a:t>. Simulation of multiple cavitation bubbles interaction with single-component multiphase Lattice Boltzmann method. International Journal of Heat and Mass Transfer, 2019, 137: 301-317.</a:t>
            </a:r>
          </a:p>
        </p:txBody>
      </p:sp>
      <p:pic>
        <p:nvPicPr>
          <p:cNvPr id="9" name="Picture 8" descr="Chart">
            <a:extLst>
              <a:ext uri="{FF2B5EF4-FFF2-40B4-BE49-F238E27FC236}">
                <a16:creationId xmlns:a16="http://schemas.microsoft.com/office/drawing/2014/main" id="{4480F473-B44B-A6F2-7B8C-A8272C558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502" r="1212" b="930"/>
          <a:stretch/>
        </p:blipFill>
        <p:spPr>
          <a:xfrm>
            <a:off x="407368" y="1916832"/>
            <a:ext cx="525658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928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ayout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-Presentation-Accessibility-APRIL-2021" id="{C99E393E-DB25-4FBD-80CE-E9CBFB9CD6A5}" vid="{C7544C4A-7948-4267-8A99-96613572B240}"/>
    </a:ext>
  </a:extLst>
</a:theme>
</file>

<file path=ppt/theme/theme2.xml><?xml version="1.0" encoding="utf-8"?>
<a:theme xmlns:a="http://schemas.openxmlformats.org/drawingml/2006/main" name="No logo, with copyr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-Presentation-Accessibility-APRIL-2021" id="{C99E393E-DB25-4FBD-80CE-E9CBFB9CD6A5}" vid="{DC53C3D7-5D84-4458-BE05-5B6284ABC5DF}"/>
    </a:ext>
  </a:extLst>
</a:theme>
</file>

<file path=ppt/theme/theme3.xml><?xml version="1.0" encoding="utf-8"?>
<a:theme xmlns:a="http://schemas.openxmlformats.org/drawingml/2006/main" name="Coloured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-Presentation-Accessibility-APRIL-2021" id="{C99E393E-DB25-4FBD-80CE-E9CBFB9CD6A5}" vid="{CAFF0554-1E3E-4D8C-909B-14ABBF706C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2428EAC03A342B9BB2F331FEB908A" ma:contentTypeVersion="3" ma:contentTypeDescription="Create a new document." ma:contentTypeScope="" ma:versionID="823a14c264c580be9fd5c5c98da67a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FDF69-5A1A-4E32-A5EE-49837B613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9D86A-3AF6-48A4-855F-0A95E6AF05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43B973-5E90-4A7C-9527-AB984B1F6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layout body</Template>
  <TotalTime>589</TotalTime>
  <Words>862</Words>
  <Application>Microsoft Office PowerPoint</Application>
  <PresentationFormat>Widescreen</PresentationFormat>
  <Paragraphs>124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Master layout body</vt:lpstr>
      <vt:lpstr>No logo, with copyright</vt:lpstr>
      <vt:lpstr>Coloured slides</vt:lpstr>
      <vt:lpstr>Simulate Cavitation Bubble with Single Component Multi-Phase Lattice Boltzmann Method</vt:lpstr>
      <vt:lpstr>Background</vt:lpstr>
      <vt:lpstr>Research Gap and Motivation</vt:lpstr>
      <vt:lpstr>Research Gap and Motivation</vt:lpstr>
      <vt:lpstr>Case Setups</vt:lpstr>
      <vt:lpstr>Case Setups</vt:lpstr>
      <vt:lpstr>Case Setups</vt:lpstr>
      <vt:lpstr>Results and Discussion</vt:lpstr>
      <vt:lpstr>Results and Discussion</vt:lpstr>
      <vt:lpstr>Results and Discussion</vt:lpstr>
      <vt:lpstr>Results and Discussion</vt:lpstr>
      <vt:lpstr>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tips for making sure your presentation is accessible to all</dc:title>
  <dc:creator>Peter Gibbs</dc:creator>
  <cp:lastModifiedBy>Xin Xiong [SATM]</cp:lastModifiedBy>
  <cp:revision>9</cp:revision>
  <cp:lastPrinted>2014-09-02T09:13:37Z</cp:lastPrinted>
  <dcterms:created xsi:type="dcterms:W3CDTF">2021-06-16T09:08:46Z</dcterms:created>
  <dcterms:modified xsi:type="dcterms:W3CDTF">2023-04-18T13:30:26Z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0x01010005F2428EAC03A342B9BB2F331FEB908A</vt:lpwstr>
  </property>
  <property fmtid="{D5CDD505-2E9C-101B-9397-08002B2CF9AE}" pid="3" name="MSIP_Label_76ec77b0-1566-4e6c-8f07-2f97449b5aa9_Enabled">
    <vt:lpwstr>true</vt:lpwstr>
  </property>
  <property fmtid="{D5CDD505-2E9C-101B-9397-08002B2CF9AE}" pid="4" name="MSIP_Label_76ec77b0-1566-4e6c-8f07-2f97449b5aa9_SetDate">
    <vt:lpwstr>2020-08-27T13:50:15Z</vt:lpwstr>
  </property>
  <property fmtid="{D5CDD505-2E9C-101B-9397-08002B2CF9AE}" pid="5" name="MSIP_Label_76ec77b0-1566-4e6c-8f07-2f97449b5aa9_Method">
    <vt:lpwstr>Standard</vt:lpwstr>
  </property>
  <property fmtid="{D5CDD505-2E9C-101B-9397-08002B2CF9AE}" pid="6" name="MSIP_Label_76ec77b0-1566-4e6c-8f07-2f97449b5aa9_Name">
    <vt:lpwstr>Internal Business</vt:lpwstr>
  </property>
  <property fmtid="{D5CDD505-2E9C-101B-9397-08002B2CF9AE}" pid="7" name="MSIP_Label_76ec77b0-1566-4e6c-8f07-2f97449b5aa9_SiteId">
    <vt:lpwstr>31dca259-f714-4c48-ba5c-aa96dcf60aaa</vt:lpwstr>
  </property>
  <property fmtid="{D5CDD505-2E9C-101B-9397-08002B2CF9AE}" pid="8" name="MSIP_Label_76ec77b0-1566-4e6c-8f07-2f97449b5aa9_ActionId">
    <vt:lpwstr>b1116fbc-4a79-40ab-9515-6b1a0a69f6bc</vt:lpwstr>
  </property>
  <property fmtid="{D5CDD505-2E9C-101B-9397-08002B2CF9AE}" pid="9" name="MSIP_Label_76ec77b0-1566-4e6c-8f07-2f97449b5aa9_ContentBits">
    <vt:lpwstr>0</vt:lpwstr>
  </property>
  <property fmtid="{D5CDD505-2E9C-101B-9397-08002B2CF9AE}" pid="10" name="_dlc_DocIdItemGuid">
    <vt:lpwstr>459c272a-df27-407a-aace-7fde3c4e1047</vt:lpwstr>
  </property>
</Properties>
</file>