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68" r:id="rId3"/>
    <p:sldId id="275" r:id="rId4"/>
    <p:sldId id="290" r:id="rId5"/>
    <p:sldId id="291" r:id="rId6"/>
    <p:sldId id="280" r:id="rId7"/>
    <p:sldId id="286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A303C"/>
    <a:srgbClr val="5A5434"/>
    <a:srgbClr val="655E39"/>
    <a:srgbClr val="67603B"/>
    <a:srgbClr val="E9344C"/>
    <a:srgbClr val="BD152D"/>
    <a:srgbClr val="8E1022"/>
    <a:srgbClr val="8B0B20"/>
    <a:srgbClr val="39090C"/>
    <a:srgbClr val="47506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1" d="100"/>
          <a:sy n="91" d="100"/>
        </p:scale>
        <p:origin x="-81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tx1">
                  <a:lumMod val="50000"/>
                  <a:lumOff val="50000"/>
                </a:schemeClr>
              </a:solidFill>
            </c:spPr>
          </c:dPt>
          <c:dPt>
            <c:idx val="1"/>
            <c:spPr>
              <a:solidFill>
                <a:schemeClr val="bg2">
                  <a:lumMod val="50000"/>
                </a:schemeClr>
              </a:solidFill>
            </c:spPr>
          </c:dPt>
          <c:dPt>
            <c:idx val="2"/>
            <c:spPr>
              <a:solidFill>
                <a:schemeClr val="bg1">
                  <a:lumMod val="50000"/>
                </a:schemeClr>
              </a:solidFill>
            </c:spPr>
          </c:dPt>
          <c:dPt>
            <c:idx val="3"/>
            <c:spPr>
              <a:solidFill>
                <a:schemeClr val="bg1"/>
              </a:solidFill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  <c:pt idx="2">
                  <c:v>7</c:v>
                </c:pt>
                <c:pt idx="3">
                  <c:v>12</c:v>
                </c:pt>
              </c:numCache>
            </c:numRef>
          </c:val>
        </c:ser>
        <c:firstSliceAng val="0"/>
        <c:holeSize val="67"/>
      </c:doughnutChart>
      <c:spPr>
        <a:noFill/>
        <a:ln w="25356">
          <a:noFill/>
        </a:ln>
      </c:spPr>
    </c:plotArea>
    <c:plotVisOnly val="1"/>
    <c:dispBlanksAs val="zero"/>
  </c:chart>
  <c:txPr>
    <a:bodyPr/>
    <a:lstStyle/>
    <a:p>
      <a:pPr>
        <a:defRPr sz="1797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83306-D26D-43DD-9E34-D85143E51C7D}" type="datetimeFigureOut">
              <a:rPr lang="zh-CN" altLang="en-US" smtClean="0"/>
              <a:pPr/>
              <a:t>2019\3\7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42BE-813B-4E60-99C9-DE06CA382D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5278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2019\3\7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382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2019\3\7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352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2019\3\7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2901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2019\3\7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48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2019\3\7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66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2019\3\7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05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2019\3\7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731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2019\3\7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001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2019\3\7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7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2019\3\7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0103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1E31-880C-4E28-A67C-B893089778A4}" type="datetimeFigureOut">
              <a:rPr lang="zh-CN" altLang="en-US" smtClean="0"/>
              <a:pPr/>
              <a:t>2019\3\7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957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1E31-880C-4E28-A67C-B893089778A4}" type="datetimeFigureOut">
              <a:rPr lang="zh-CN" altLang="en-US" smtClean="0"/>
              <a:pPr/>
              <a:t>2019\3\7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A6450-41E7-429E-A4AE-10EF9B4C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7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陈建\网上作图\PP制作\素材\未标题-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24471" y="1844119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响应</a:t>
            </a:r>
            <a:r>
              <a:rPr lang="zh-CN" alt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式项目</a:t>
            </a:r>
            <a:endParaRPr lang="zh-CN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  <p:pic>
        <p:nvPicPr>
          <p:cNvPr id="2053" name="Picture 5" descr="E:\陈建\网上作图\PP制作\素材\未标题-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99792" y="3075806"/>
            <a:ext cx="3886200" cy="7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130948" y="326933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web7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4048" y="326933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熊雪凯</a:t>
            </a:r>
            <a:endParaRPr lang="zh-CN" altLang="en-US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2904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关键技术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71" name="剪去同侧角的矩形 70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87"/>
          <p:cNvSpPr/>
          <p:nvPr/>
        </p:nvSpPr>
        <p:spPr>
          <a:xfrm>
            <a:off x="3764056" y="1973983"/>
            <a:ext cx="1553968" cy="1554956"/>
          </a:xfrm>
          <a:prstGeom prst="ellipse">
            <a:avLst/>
          </a:prstGeom>
          <a:solidFill>
            <a:srgbClr val="655E39"/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E3D29D"/>
              </a:solidFill>
            </a:endParaRPr>
          </a:p>
        </p:txBody>
      </p:sp>
      <p:sp>
        <p:nvSpPr>
          <p:cNvPr id="75" name="Oval 88"/>
          <p:cNvSpPr/>
          <p:nvPr/>
        </p:nvSpPr>
        <p:spPr>
          <a:xfrm>
            <a:off x="2848346" y="2224014"/>
            <a:ext cx="1056222" cy="1056084"/>
          </a:xfrm>
          <a:prstGeom prst="ellipse">
            <a:avLst/>
          </a:prstGeom>
          <a:solidFill>
            <a:schemeClr val="bg1">
              <a:lumMod val="65000"/>
              <a:alpha val="80000"/>
            </a:schemeClr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E3D29D"/>
              </a:solidFill>
            </a:endParaRPr>
          </a:p>
        </p:txBody>
      </p:sp>
      <p:sp>
        <p:nvSpPr>
          <p:cNvPr id="76" name="Oval 89"/>
          <p:cNvSpPr/>
          <p:nvPr/>
        </p:nvSpPr>
        <p:spPr>
          <a:xfrm>
            <a:off x="5176321" y="2224014"/>
            <a:ext cx="1057413" cy="1056084"/>
          </a:xfrm>
          <a:prstGeom prst="ellipse">
            <a:avLst/>
          </a:prstGeom>
          <a:solidFill>
            <a:schemeClr val="bg1">
              <a:lumMod val="65000"/>
              <a:alpha val="80000"/>
            </a:schemeClr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E3D29D"/>
              </a:solidFill>
            </a:endParaRPr>
          </a:p>
        </p:txBody>
      </p:sp>
      <p:sp>
        <p:nvSpPr>
          <p:cNvPr id="78" name="Oval 92"/>
          <p:cNvSpPr/>
          <p:nvPr/>
        </p:nvSpPr>
        <p:spPr>
          <a:xfrm rot="16200000">
            <a:off x="4012998" y="1059513"/>
            <a:ext cx="1056084" cy="1056222"/>
          </a:xfrm>
          <a:prstGeom prst="ellipse">
            <a:avLst/>
          </a:prstGeom>
          <a:solidFill>
            <a:schemeClr val="bg1">
              <a:lumMod val="65000"/>
              <a:alpha val="80000"/>
            </a:schemeClr>
          </a:solidFill>
          <a:ln w="88900" cap="flat" cmpd="thickThin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/>
            <a:endParaRPr lang="zh-CN" altLang="zh-CN">
              <a:solidFill>
                <a:srgbClr val="E3D29D"/>
              </a:solidFill>
            </a:endParaRPr>
          </a:p>
        </p:txBody>
      </p:sp>
      <p:cxnSp>
        <p:nvCxnSpPr>
          <p:cNvPr id="79" name="Elbow Connector 93"/>
          <p:cNvCxnSpPr>
            <a:stCxn id="75" idx="2"/>
          </p:cNvCxnSpPr>
          <p:nvPr/>
        </p:nvCxnSpPr>
        <p:spPr>
          <a:xfrm rot="10800000" flipV="1">
            <a:off x="752573" y="2751460"/>
            <a:ext cx="2095773" cy="320279"/>
          </a:xfrm>
          <a:prstGeom prst="bentConnector3">
            <a:avLst>
              <a:gd name="adj1" fmla="val 41821"/>
            </a:avLst>
          </a:prstGeom>
          <a:ln w="12700" cmpd="dbl">
            <a:solidFill>
              <a:schemeClr val="bg1">
                <a:lumMod val="65000"/>
              </a:schemeClr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95"/>
          <p:cNvCxnSpPr>
            <a:stCxn id="78" idx="4"/>
          </p:cNvCxnSpPr>
          <p:nvPr/>
        </p:nvCxnSpPr>
        <p:spPr>
          <a:xfrm flipV="1">
            <a:off x="5069151" y="1231032"/>
            <a:ext cx="2500638" cy="355997"/>
          </a:xfrm>
          <a:prstGeom prst="bentConnector3">
            <a:avLst/>
          </a:prstGeom>
          <a:ln w="12700" cmpd="dbl">
            <a:solidFill>
              <a:schemeClr val="bg1">
                <a:lumMod val="65000"/>
              </a:schemeClr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96"/>
          <p:cNvCxnSpPr>
            <a:stCxn id="76" idx="6"/>
          </p:cNvCxnSpPr>
          <p:nvPr/>
        </p:nvCxnSpPr>
        <p:spPr>
          <a:xfrm flipV="1">
            <a:off x="6233734" y="2428801"/>
            <a:ext cx="2095773" cy="322659"/>
          </a:xfrm>
          <a:prstGeom prst="bentConnector3">
            <a:avLst>
              <a:gd name="adj1" fmla="val 44158"/>
            </a:avLst>
          </a:prstGeom>
          <a:ln w="12700" cmpd="dbl">
            <a:solidFill>
              <a:schemeClr val="bg1">
                <a:lumMod val="65000"/>
              </a:schemeClr>
            </a:solidFill>
            <a:prstDash val="lgDash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101"/>
          <p:cNvSpPr/>
          <p:nvPr/>
        </p:nvSpPr>
        <p:spPr>
          <a:xfrm>
            <a:off x="1986221" y="2810991"/>
            <a:ext cx="992025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Css3</a:t>
            </a:r>
            <a:endParaRPr lang="en-US" altLang="zh-CN" sz="14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88" name="Rectangle 102"/>
          <p:cNvSpPr/>
          <p:nvPr/>
        </p:nvSpPr>
        <p:spPr>
          <a:xfrm>
            <a:off x="5614424" y="1292945"/>
            <a:ext cx="769348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原生</a:t>
            </a:r>
            <a:r>
              <a:rPr lang="en-US" altLang="zh-CN" sz="14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JS</a:t>
            </a:r>
          </a:p>
        </p:txBody>
      </p:sp>
      <p:grpSp>
        <p:nvGrpSpPr>
          <p:cNvPr id="98" name="Group 112"/>
          <p:cNvGrpSpPr>
            <a:grpSpLocks/>
          </p:cNvGrpSpPr>
          <p:nvPr/>
        </p:nvGrpSpPr>
        <p:grpSpPr bwMode="auto">
          <a:xfrm>
            <a:off x="3191291" y="2585964"/>
            <a:ext cx="364379" cy="363140"/>
            <a:chOff x="6264275" y="814388"/>
            <a:chExt cx="881063" cy="881063"/>
          </a:xfrm>
        </p:grpSpPr>
        <p:sp>
          <p:nvSpPr>
            <p:cNvPr id="99" name="Freeform 25"/>
            <p:cNvSpPr>
              <a:spLocks/>
            </p:cNvSpPr>
            <p:nvPr/>
          </p:nvSpPr>
          <p:spPr bwMode="auto">
            <a:xfrm>
              <a:off x="6264275" y="904876"/>
              <a:ext cx="365125" cy="790575"/>
            </a:xfrm>
            <a:custGeom>
              <a:avLst/>
              <a:gdLst>
                <a:gd name="T0" fmla="*/ 365125 w 96"/>
                <a:gd name="T1" fmla="*/ 790575 h 208"/>
                <a:gd name="T2" fmla="*/ 79871 w 96"/>
                <a:gd name="T3" fmla="*/ 790575 h 208"/>
                <a:gd name="T4" fmla="*/ 0 w 96"/>
                <a:gd name="T5" fmla="*/ 714558 h 208"/>
                <a:gd name="T6" fmla="*/ 0 w 96"/>
                <a:gd name="T7" fmla="*/ 0 h 2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208">
                  <a:moveTo>
                    <a:pt x="96" y="208"/>
                  </a:moveTo>
                  <a:cubicBezTo>
                    <a:pt x="21" y="208"/>
                    <a:pt x="21" y="208"/>
                    <a:pt x="21" y="208"/>
                  </a:cubicBezTo>
                  <a:cubicBezTo>
                    <a:pt x="9" y="208"/>
                    <a:pt x="0" y="199"/>
                    <a:pt x="0" y="18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00" name="Line 26"/>
            <p:cNvSpPr>
              <a:spLocks noChangeShapeType="1"/>
            </p:cNvSpPr>
            <p:nvPr/>
          </p:nvSpPr>
          <p:spPr bwMode="auto">
            <a:xfrm>
              <a:off x="6354763" y="904876"/>
              <a:ext cx="6080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01" name="Freeform 27"/>
            <p:cNvSpPr>
              <a:spLocks/>
            </p:cNvSpPr>
            <p:nvPr/>
          </p:nvSpPr>
          <p:spPr bwMode="auto">
            <a:xfrm>
              <a:off x="6264275" y="814388"/>
              <a:ext cx="728663" cy="303213"/>
            </a:xfrm>
            <a:custGeom>
              <a:avLst/>
              <a:gdLst>
                <a:gd name="T0" fmla="*/ 728663 w 192"/>
                <a:gd name="T1" fmla="*/ 0 h 80"/>
                <a:gd name="T2" fmla="*/ 91083 w 192"/>
                <a:gd name="T3" fmla="*/ 0 h 80"/>
                <a:gd name="T4" fmla="*/ 0 w 192"/>
                <a:gd name="T5" fmla="*/ 90964 h 80"/>
                <a:gd name="T6" fmla="*/ 91083 w 192"/>
                <a:gd name="T7" fmla="*/ 181928 h 80"/>
                <a:gd name="T8" fmla="*/ 728663 w 192"/>
                <a:gd name="T9" fmla="*/ 181928 h 80"/>
                <a:gd name="T10" fmla="*/ 728663 w 192"/>
                <a:gd name="T11" fmla="*/ 303213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2" h="80">
                  <a:moveTo>
                    <a:pt x="19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2" y="80"/>
                    <a:pt x="192" y="80"/>
                    <a:pt x="192" y="8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02" name="Line 28"/>
            <p:cNvSpPr>
              <a:spLocks noChangeShapeType="1"/>
            </p:cNvSpPr>
            <p:nvPr/>
          </p:nvSpPr>
          <p:spPr bwMode="auto">
            <a:xfrm flipV="1">
              <a:off x="6902450" y="1346201"/>
              <a:ext cx="0" cy="2127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03" name="Freeform 29"/>
            <p:cNvSpPr>
              <a:spLocks/>
            </p:cNvSpPr>
            <p:nvPr/>
          </p:nvSpPr>
          <p:spPr bwMode="auto">
            <a:xfrm>
              <a:off x="6810375" y="1466851"/>
              <a:ext cx="182563" cy="92075"/>
            </a:xfrm>
            <a:custGeom>
              <a:avLst/>
              <a:gdLst>
                <a:gd name="T0" fmla="*/ 0 w 115"/>
                <a:gd name="T1" fmla="*/ 0 h 58"/>
                <a:gd name="T2" fmla="*/ 92075 w 115"/>
                <a:gd name="T3" fmla="*/ 92075 h 58"/>
                <a:gd name="T4" fmla="*/ 182563 w 115"/>
                <a:gd name="T5" fmla="*/ 0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" h="58">
                  <a:moveTo>
                    <a:pt x="0" y="0"/>
                  </a:moveTo>
                  <a:lnTo>
                    <a:pt x="58" y="58"/>
                  </a:lnTo>
                  <a:lnTo>
                    <a:pt x="115" y="0"/>
                  </a:ln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04" name="Oval 30"/>
            <p:cNvSpPr>
              <a:spLocks noChangeArrowheads="1"/>
            </p:cNvSpPr>
            <p:nvPr/>
          </p:nvSpPr>
          <p:spPr bwMode="auto">
            <a:xfrm>
              <a:off x="6659563" y="1209676"/>
              <a:ext cx="485775" cy="485775"/>
            </a:xfrm>
            <a:prstGeom prst="ellipse">
              <a:avLst/>
            </a:prstGeom>
            <a:noFill/>
            <a:ln w="15875" cap="rnd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</p:grpSp>
      <p:grpSp>
        <p:nvGrpSpPr>
          <p:cNvPr id="105" name="Group 119"/>
          <p:cNvGrpSpPr>
            <a:grpSpLocks/>
          </p:cNvGrpSpPr>
          <p:nvPr/>
        </p:nvGrpSpPr>
        <p:grpSpPr bwMode="auto">
          <a:xfrm>
            <a:off x="5526410" y="2556198"/>
            <a:ext cx="356043" cy="355997"/>
            <a:chOff x="6399213" y="695325"/>
            <a:chExt cx="850899" cy="850901"/>
          </a:xfrm>
        </p:grpSpPr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6565900" y="862013"/>
              <a:ext cx="684212" cy="684213"/>
            </a:xfrm>
            <a:custGeom>
              <a:avLst/>
              <a:gdLst>
                <a:gd name="T0" fmla="*/ 684212 w 431"/>
                <a:gd name="T1" fmla="*/ 0 h 431"/>
                <a:gd name="T2" fmla="*/ 684212 w 431"/>
                <a:gd name="T3" fmla="*/ 684213 h 431"/>
                <a:gd name="T4" fmla="*/ 0 w 431"/>
                <a:gd name="T5" fmla="*/ 684213 h 4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" h="431">
                  <a:moveTo>
                    <a:pt x="431" y="0"/>
                  </a:moveTo>
                  <a:lnTo>
                    <a:pt x="431" y="431"/>
                  </a:lnTo>
                  <a:lnTo>
                    <a:pt x="0" y="43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6473825" y="769938"/>
              <a:ext cx="715962" cy="715963"/>
            </a:xfrm>
            <a:custGeom>
              <a:avLst/>
              <a:gdLst>
                <a:gd name="T0" fmla="*/ 715962 w 451"/>
                <a:gd name="T1" fmla="*/ 0 h 451"/>
                <a:gd name="T2" fmla="*/ 715962 w 451"/>
                <a:gd name="T3" fmla="*/ 715963 h 451"/>
                <a:gd name="T4" fmla="*/ 0 w 451"/>
                <a:gd name="T5" fmla="*/ 715963 h 4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1" h="451">
                  <a:moveTo>
                    <a:pt x="451" y="0"/>
                  </a:moveTo>
                  <a:lnTo>
                    <a:pt x="451" y="451"/>
                  </a:lnTo>
                  <a:lnTo>
                    <a:pt x="0" y="451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08" name="Rectangle 36"/>
            <p:cNvSpPr>
              <a:spLocks noChangeArrowheads="1"/>
            </p:cNvSpPr>
            <p:nvPr/>
          </p:nvSpPr>
          <p:spPr bwMode="auto">
            <a:xfrm>
              <a:off x="6399213" y="695325"/>
              <a:ext cx="728662" cy="728663"/>
            </a:xfrm>
            <a:prstGeom prst="rect">
              <a:avLst/>
            </a:prstGeom>
            <a:noFill/>
            <a:ln w="158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6550025" y="965200"/>
              <a:ext cx="482600" cy="307975"/>
            </a:xfrm>
            <a:custGeom>
              <a:avLst/>
              <a:gdLst>
                <a:gd name="T0" fmla="*/ 482600 w 304"/>
                <a:gd name="T1" fmla="*/ 307975 h 194"/>
                <a:gd name="T2" fmla="*/ 365125 w 304"/>
                <a:gd name="T3" fmla="*/ 0 h 194"/>
                <a:gd name="T4" fmla="*/ 212725 w 304"/>
                <a:gd name="T5" fmla="*/ 227013 h 194"/>
                <a:gd name="T6" fmla="*/ 119063 w 304"/>
                <a:gd name="T7" fmla="*/ 112713 h 194"/>
                <a:gd name="T8" fmla="*/ 0 w 304"/>
                <a:gd name="T9" fmla="*/ 307975 h 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194">
                  <a:moveTo>
                    <a:pt x="304" y="194"/>
                  </a:moveTo>
                  <a:lnTo>
                    <a:pt x="230" y="0"/>
                  </a:lnTo>
                  <a:lnTo>
                    <a:pt x="134" y="143"/>
                  </a:lnTo>
                  <a:lnTo>
                    <a:pt x="75" y="71"/>
                  </a:lnTo>
                  <a:lnTo>
                    <a:pt x="0" y="194"/>
                  </a:lnTo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0" name="Oval 38"/>
            <p:cNvSpPr>
              <a:spLocks noChangeArrowheads="1"/>
            </p:cNvSpPr>
            <p:nvPr/>
          </p:nvSpPr>
          <p:spPr bwMode="auto">
            <a:xfrm>
              <a:off x="6550025" y="808038"/>
              <a:ext cx="119062" cy="119063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11" name="Line 39"/>
            <p:cNvSpPr>
              <a:spLocks noChangeShapeType="1"/>
            </p:cNvSpPr>
            <p:nvPr/>
          </p:nvSpPr>
          <p:spPr bwMode="auto">
            <a:xfrm flipH="1">
              <a:off x="6399213" y="1273175"/>
              <a:ext cx="728662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112" name="Group 126"/>
          <p:cNvGrpSpPr>
            <a:grpSpLocks/>
          </p:cNvGrpSpPr>
          <p:nvPr/>
        </p:nvGrpSpPr>
        <p:grpSpPr bwMode="auto">
          <a:xfrm>
            <a:off x="4395170" y="1391766"/>
            <a:ext cx="307221" cy="348854"/>
            <a:chOff x="6873875" y="742950"/>
            <a:chExt cx="771526" cy="879476"/>
          </a:xfrm>
        </p:grpSpPr>
        <p:sp>
          <p:nvSpPr>
            <p:cNvPr id="113" name="Line 43"/>
            <p:cNvSpPr>
              <a:spLocks noChangeShapeType="1"/>
            </p:cNvSpPr>
            <p:nvPr/>
          </p:nvSpPr>
          <p:spPr bwMode="auto">
            <a:xfrm>
              <a:off x="7162800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4" name="Line 44"/>
            <p:cNvSpPr>
              <a:spLocks noChangeShapeType="1"/>
            </p:cNvSpPr>
            <p:nvPr/>
          </p:nvSpPr>
          <p:spPr bwMode="auto">
            <a:xfrm>
              <a:off x="7223125" y="1471613"/>
              <a:ext cx="0" cy="762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5" name="Freeform 45"/>
            <p:cNvSpPr>
              <a:spLocks/>
            </p:cNvSpPr>
            <p:nvPr/>
          </p:nvSpPr>
          <p:spPr bwMode="auto">
            <a:xfrm>
              <a:off x="6964363" y="1547813"/>
              <a:ext cx="457200" cy="74613"/>
            </a:xfrm>
            <a:custGeom>
              <a:avLst/>
              <a:gdLst>
                <a:gd name="T0" fmla="*/ 457200 w 120"/>
                <a:gd name="T1" fmla="*/ 74613 h 20"/>
                <a:gd name="T2" fmla="*/ 228600 w 120"/>
                <a:gd name="T3" fmla="*/ 0 h 20"/>
                <a:gd name="T4" fmla="*/ 0 w 120"/>
                <a:gd name="T5" fmla="*/ 74613 h 20"/>
                <a:gd name="T6" fmla="*/ 457200 w 120"/>
                <a:gd name="T7" fmla="*/ 74613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0" h="20">
                  <a:moveTo>
                    <a:pt x="120" y="20"/>
                  </a:moveTo>
                  <a:cubicBezTo>
                    <a:pt x="103" y="7"/>
                    <a:pt x="83" y="0"/>
                    <a:pt x="60" y="0"/>
                  </a:cubicBezTo>
                  <a:cubicBezTo>
                    <a:pt x="37" y="0"/>
                    <a:pt x="17" y="7"/>
                    <a:pt x="0" y="20"/>
                  </a:cubicBezTo>
                  <a:lnTo>
                    <a:pt x="120" y="20"/>
                  </a:ln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6" name="Oval 46"/>
            <p:cNvSpPr>
              <a:spLocks noChangeArrowheads="1"/>
            </p:cNvSpPr>
            <p:nvPr/>
          </p:nvSpPr>
          <p:spPr bwMode="auto">
            <a:xfrm>
              <a:off x="6904038" y="773113"/>
              <a:ext cx="577850" cy="576263"/>
            </a:xfrm>
            <a:prstGeom prst="ellipse">
              <a:avLst/>
            </a:prstGeom>
            <a:noFill/>
            <a:ln w="158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pPr eaLnBrk="1" hangingPunct="1"/>
              <a:endParaRPr lang="zh-CN" altLang="zh-CN" sz="1800"/>
            </a:p>
          </p:txBody>
        </p:sp>
        <p:sp>
          <p:nvSpPr>
            <p:cNvPr id="117" name="Freeform 47"/>
            <p:cNvSpPr>
              <a:spLocks/>
            </p:cNvSpPr>
            <p:nvPr/>
          </p:nvSpPr>
          <p:spPr bwMode="auto">
            <a:xfrm>
              <a:off x="6904038" y="773113"/>
              <a:ext cx="741363" cy="739775"/>
            </a:xfrm>
            <a:custGeom>
              <a:avLst/>
              <a:gdLst>
                <a:gd name="T0" fmla="*/ 577883 w 195"/>
                <a:gd name="T1" fmla="*/ 0 h 195"/>
                <a:gd name="T2" fmla="*/ 577883 w 195"/>
                <a:gd name="T3" fmla="*/ 576645 h 195"/>
                <a:gd name="T4" fmla="*/ 0 w 195"/>
                <a:gd name="T5" fmla="*/ 576645 h 1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" h="195">
                  <a:moveTo>
                    <a:pt x="152" y="0"/>
                  </a:moveTo>
                  <a:cubicBezTo>
                    <a:pt x="195" y="42"/>
                    <a:pt x="195" y="110"/>
                    <a:pt x="152" y="152"/>
                  </a:cubicBezTo>
                  <a:cubicBezTo>
                    <a:pt x="110" y="195"/>
                    <a:pt x="42" y="195"/>
                    <a:pt x="0" y="152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8" name="Line 48"/>
            <p:cNvSpPr>
              <a:spLocks noChangeShapeType="1"/>
            </p:cNvSpPr>
            <p:nvPr/>
          </p:nvSpPr>
          <p:spPr bwMode="auto">
            <a:xfrm flipV="1">
              <a:off x="6873875" y="1319213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19" name="Line 49"/>
            <p:cNvSpPr>
              <a:spLocks noChangeShapeType="1"/>
            </p:cNvSpPr>
            <p:nvPr/>
          </p:nvSpPr>
          <p:spPr bwMode="auto">
            <a:xfrm flipV="1">
              <a:off x="7451725" y="742950"/>
              <a:ext cx="60325" cy="603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120" name="Group 134"/>
          <p:cNvGrpSpPr/>
          <p:nvPr/>
        </p:nvGrpSpPr>
        <p:grpSpPr>
          <a:xfrm flipH="1">
            <a:off x="4214430" y="2445637"/>
            <a:ext cx="628649" cy="637493"/>
            <a:chOff x="1909763" y="950913"/>
            <a:chExt cx="782637" cy="793750"/>
          </a:xfrm>
          <a:solidFill>
            <a:schemeClr val="bg1"/>
          </a:solidFill>
        </p:grpSpPr>
        <p:sp>
          <p:nvSpPr>
            <p:cNvPr id="121" name="Freeform 59"/>
            <p:cNvSpPr>
              <a:spLocks noEditPoints="1"/>
            </p:cNvSpPr>
            <p:nvPr/>
          </p:nvSpPr>
          <p:spPr bwMode="auto">
            <a:xfrm>
              <a:off x="1909763" y="1204913"/>
              <a:ext cx="539750" cy="539750"/>
            </a:xfrm>
            <a:custGeom>
              <a:avLst/>
              <a:gdLst>
                <a:gd name="T0" fmla="*/ 0 w 340"/>
                <a:gd name="T1" fmla="*/ 340 h 340"/>
                <a:gd name="T2" fmla="*/ 340 w 340"/>
                <a:gd name="T3" fmla="*/ 340 h 340"/>
                <a:gd name="T4" fmla="*/ 340 w 340"/>
                <a:gd name="T5" fmla="*/ 0 h 340"/>
                <a:gd name="T6" fmla="*/ 0 w 340"/>
                <a:gd name="T7" fmla="*/ 0 h 340"/>
                <a:gd name="T8" fmla="*/ 0 w 340"/>
                <a:gd name="T9" fmla="*/ 340 h 340"/>
                <a:gd name="T10" fmla="*/ 304 w 340"/>
                <a:gd name="T11" fmla="*/ 251 h 340"/>
                <a:gd name="T12" fmla="*/ 35 w 340"/>
                <a:gd name="T13" fmla="*/ 251 h 340"/>
                <a:gd name="T14" fmla="*/ 35 w 340"/>
                <a:gd name="T15" fmla="*/ 36 h 340"/>
                <a:gd name="T16" fmla="*/ 304 w 340"/>
                <a:gd name="T17" fmla="*/ 36 h 340"/>
                <a:gd name="T18" fmla="*/ 304 w 340"/>
                <a:gd name="T19" fmla="*/ 25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340"/>
                  </a:moveTo>
                  <a:lnTo>
                    <a:pt x="340" y="340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340"/>
                  </a:lnTo>
                  <a:close/>
                  <a:moveTo>
                    <a:pt x="304" y="251"/>
                  </a:moveTo>
                  <a:lnTo>
                    <a:pt x="35" y="251"/>
                  </a:lnTo>
                  <a:lnTo>
                    <a:pt x="35" y="36"/>
                  </a:lnTo>
                  <a:lnTo>
                    <a:pt x="304" y="36"/>
                  </a:lnTo>
                  <a:lnTo>
                    <a:pt x="304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Freeform 60"/>
            <p:cNvSpPr>
              <a:spLocks/>
            </p:cNvSpPr>
            <p:nvPr/>
          </p:nvSpPr>
          <p:spPr bwMode="auto">
            <a:xfrm>
              <a:off x="2060575" y="950913"/>
              <a:ext cx="631825" cy="569913"/>
            </a:xfrm>
            <a:custGeom>
              <a:avLst/>
              <a:gdLst>
                <a:gd name="T0" fmla="*/ 334 w 398"/>
                <a:gd name="T1" fmla="*/ 0 h 359"/>
                <a:gd name="T2" fmla="*/ 0 w 398"/>
                <a:gd name="T3" fmla="*/ 64 h 359"/>
                <a:gd name="T4" fmla="*/ 15 w 398"/>
                <a:gd name="T5" fmla="*/ 143 h 359"/>
                <a:gd name="T6" fmla="*/ 51 w 398"/>
                <a:gd name="T7" fmla="*/ 143 h 359"/>
                <a:gd name="T8" fmla="*/ 41 w 398"/>
                <a:gd name="T9" fmla="*/ 93 h 359"/>
                <a:gd name="T10" fmla="*/ 305 w 398"/>
                <a:gd name="T11" fmla="*/ 40 h 359"/>
                <a:gd name="T12" fmla="*/ 346 w 398"/>
                <a:gd name="T13" fmla="*/ 251 h 359"/>
                <a:gd name="T14" fmla="*/ 262 w 398"/>
                <a:gd name="T15" fmla="*/ 268 h 359"/>
                <a:gd name="T16" fmla="*/ 262 w 398"/>
                <a:gd name="T17" fmla="*/ 359 h 359"/>
                <a:gd name="T18" fmla="*/ 398 w 398"/>
                <a:gd name="T19" fmla="*/ 332 h 359"/>
                <a:gd name="T20" fmla="*/ 334 w 398"/>
                <a:gd name="T2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359">
                  <a:moveTo>
                    <a:pt x="334" y="0"/>
                  </a:moveTo>
                  <a:lnTo>
                    <a:pt x="0" y="64"/>
                  </a:lnTo>
                  <a:lnTo>
                    <a:pt x="15" y="143"/>
                  </a:lnTo>
                  <a:lnTo>
                    <a:pt x="51" y="143"/>
                  </a:lnTo>
                  <a:lnTo>
                    <a:pt x="41" y="93"/>
                  </a:lnTo>
                  <a:lnTo>
                    <a:pt x="305" y="40"/>
                  </a:lnTo>
                  <a:lnTo>
                    <a:pt x="346" y="251"/>
                  </a:lnTo>
                  <a:lnTo>
                    <a:pt x="262" y="268"/>
                  </a:lnTo>
                  <a:lnTo>
                    <a:pt x="262" y="359"/>
                  </a:lnTo>
                  <a:lnTo>
                    <a:pt x="398" y="332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45" name="Rectangle 98"/>
          <p:cNvSpPr/>
          <p:nvPr/>
        </p:nvSpPr>
        <p:spPr>
          <a:xfrm>
            <a:off x="6399676" y="1309722"/>
            <a:ext cx="1040318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jQuery</a:t>
            </a:r>
          </a:p>
          <a:p>
            <a:pPr>
              <a:defRPr/>
            </a:pP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7" name="Rectangle 103"/>
          <p:cNvSpPr/>
          <p:nvPr/>
        </p:nvSpPr>
        <p:spPr>
          <a:xfrm>
            <a:off x="6228184" y="2355726"/>
            <a:ext cx="1006498" cy="50013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Bootstrap</a:t>
            </a:r>
          </a:p>
          <a:p>
            <a:pPr>
              <a:defRPr/>
            </a:pPr>
            <a:endParaRPr lang="id-ID" altLang="zh-CN" sz="14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61" name="Rectangle 101"/>
          <p:cNvSpPr/>
          <p:nvPr/>
        </p:nvSpPr>
        <p:spPr>
          <a:xfrm>
            <a:off x="1894479" y="2441245"/>
            <a:ext cx="992025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Html5</a:t>
            </a:r>
            <a:endParaRPr lang="en-US" altLang="zh-CN" sz="14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44" name="Rectangle 103"/>
          <p:cNvSpPr/>
          <p:nvPr/>
        </p:nvSpPr>
        <p:spPr>
          <a:xfrm>
            <a:off x="7236296" y="2499742"/>
            <a:ext cx="1224136" cy="50013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Wow</a:t>
            </a:r>
            <a:r>
              <a:rPr lang="zh-CN" altLang="en-US" sz="14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动画插件</a:t>
            </a:r>
            <a:endParaRPr lang="en-US" altLang="zh-CN" sz="1400" dirty="0" smtClean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  <a:p>
            <a:pPr>
              <a:defRPr/>
            </a:pPr>
            <a:endParaRPr lang="id-ID" altLang="zh-CN" sz="14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113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74" grpId="0" animBg="1"/>
      <p:bldP spid="75" grpId="0" animBg="1"/>
      <p:bldP spid="76" grpId="0" animBg="1"/>
      <p:bldP spid="78" grpId="0" animBg="1"/>
      <p:bldP spid="87" grpId="0"/>
      <p:bldP spid="88" grpId="0"/>
      <p:bldP spid="45" grpId="0"/>
      <p:bldP spid="57" grpId="0"/>
      <p:bldP spid="61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成果</a:t>
            </a:r>
            <a:r>
              <a:rPr lang="zh-CN" altLang="en-US" sz="20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展示</a:t>
            </a:r>
          </a:p>
        </p:txBody>
      </p:sp>
      <p:cxnSp>
        <p:nvCxnSpPr>
          <p:cNvPr id="21" name="Straight Connector 53"/>
          <p:cNvCxnSpPr/>
          <p:nvPr/>
        </p:nvCxnSpPr>
        <p:spPr>
          <a:xfrm>
            <a:off x="3275856" y="1201433"/>
            <a:ext cx="37852" cy="3026501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4"/>
          <p:cNvCxnSpPr/>
          <p:nvPr/>
        </p:nvCxnSpPr>
        <p:spPr>
          <a:xfrm>
            <a:off x="5364088" y="1216974"/>
            <a:ext cx="22895" cy="301096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1608733" y="3795886"/>
            <a:ext cx="1368425" cy="458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首页</a:t>
            </a:r>
            <a:endParaRPr lang="id-ID" altLang="zh-CN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65" name="剪去同侧角的矩形 64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3622005" y="3790389"/>
            <a:ext cx="1368425" cy="458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课程</a:t>
            </a:r>
            <a:endParaRPr lang="id-ID" altLang="zh-CN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5721201" y="3769147"/>
            <a:ext cx="1368425" cy="458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资讯</a:t>
            </a:r>
            <a:endParaRPr lang="id-ID" altLang="zh-CN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8397" y="1230466"/>
            <a:ext cx="1278395" cy="2211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2771" y="1258902"/>
            <a:ext cx="1260957" cy="21832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9713" y="1258902"/>
            <a:ext cx="1269913" cy="21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711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25" grpId="1"/>
      <p:bldP spid="52" grpId="1"/>
      <p:bldP spid="5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成果</a:t>
            </a:r>
            <a:r>
              <a:rPr lang="zh-CN" altLang="en-US" sz="20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展示</a:t>
            </a:r>
          </a:p>
        </p:txBody>
      </p:sp>
      <p:cxnSp>
        <p:nvCxnSpPr>
          <p:cNvPr id="21" name="Straight Connector 53"/>
          <p:cNvCxnSpPr/>
          <p:nvPr/>
        </p:nvCxnSpPr>
        <p:spPr>
          <a:xfrm>
            <a:off x="3275856" y="1201433"/>
            <a:ext cx="37852" cy="3026501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4"/>
          <p:cNvCxnSpPr/>
          <p:nvPr/>
        </p:nvCxnSpPr>
        <p:spPr>
          <a:xfrm>
            <a:off x="5364088" y="1216974"/>
            <a:ext cx="22895" cy="301096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1608733" y="3795886"/>
            <a:ext cx="1368425" cy="458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关于我们</a:t>
            </a:r>
            <a:endParaRPr lang="id-ID" altLang="zh-CN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65" name="剪去同侧角的矩形 64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3622005" y="3790389"/>
            <a:ext cx="1368425" cy="458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团队</a:t>
            </a:r>
            <a:endParaRPr lang="id-ID" altLang="zh-CN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5721201" y="3769147"/>
            <a:ext cx="1368425" cy="458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联系</a:t>
            </a:r>
            <a:endParaRPr lang="id-ID" altLang="zh-CN" sz="16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2717" y="1830778"/>
            <a:ext cx="1184390" cy="1533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6019" y="1830778"/>
            <a:ext cx="1131468" cy="1533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3584" y="1826250"/>
            <a:ext cx="1223192" cy="15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04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25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图片 25" descr="羽毛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2"/>
          <a:stretch>
            <a:fillRect/>
          </a:stretch>
        </p:blipFill>
        <p:spPr bwMode="auto">
          <a:xfrm rot="1350554">
            <a:off x="9313257" y="-293701"/>
            <a:ext cx="1239837" cy="394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 descr="QQ图片2019030709050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483518"/>
            <a:ext cx="6429375" cy="1362075"/>
          </a:xfrm>
          <a:prstGeom prst="rect">
            <a:avLst/>
          </a:prstGeom>
        </p:spPr>
      </p:pic>
      <p:pic>
        <p:nvPicPr>
          <p:cNvPr id="6" name="图片 5" descr="QQ图片2019030709195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3648" y="1995686"/>
            <a:ext cx="6408712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428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444 -0.12379 C -0.69391 -0.11662 -0.69339 -0.10921 -0.69878 -0.09625 C -0.70416 -0.08328 -0.72273 -0.05342 -0.72673 -0.04532 " pathEditMode="fixed" rAng="0" ptsTypes="aaA">
                                      <p:cBhvr>
                                        <p:cTn id="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" y="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673 -0.04532 C -0.71215 -0.0606 -0.69739 -0.07588 -0.68541 -0.08653 C -0.67343 -0.09717 -0.67742 -0.10597 -0.65468 -0.10991 C -0.63194 -0.11384 -0.57395 -0.10805 -0.54878 -0.10991 C -0.5236 -0.11176 -0.50954 -0.1194 -0.50312 -0.12171 " pathEditMode="fixed" ptsTypes="aaaaA">
                                      <p:cBhvr>
                                        <p:cTn id="9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065 -0.12217 C -0.5927 -0.09116 -0.61457 -0.06014 -0.6368 -0.02426 C -0.65902 0.01162 -0.68975 0.06972 -0.7045 0.09334 C -0.71926 0.11695 -0.71909 0.11278 -0.72516 0.11695 C -0.73124 0.12111 -0.73593 0.1188 -0.74131 0.11903 C -0.74669 0.11926 -0.75867 0.11926 -0.75746 0.11903 " pathEditMode="fixed" rAng="0" ptsTypes="aaaaaA">
                                      <p:cBhvr>
                                        <p:cTn id="1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0" y="1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746 0.11903 C -0.76128 0.11417 -0.76493 0.10931 -0.76475 0.10144 C -0.76458 0.09357 -0.76007 0.08014 -0.7559 0.07204 C -0.75173 0.06394 -0.74461 0.05769 -0.73975 0.05236 C -0.73489 0.04704 -0.73177 0.04959 -0.72656 0.04056 " pathEditMode="fixed" ptsTypes="aaaaA">
                                      <p:cBhvr>
                                        <p:cTn id="15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655 0.04055 C -0.72169 0.03592 -0.71683 0.03129 -0.71249 0.03315 C -0.70815 0.035 -0.70225 0.04125 -0.70051 0.05213 C -0.69877 0.06301 -0.70155 0.09102 -0.70155 0.09842 " pathEditMode="fixed" ptsTypes="aaaA">
                                      <p:cBhvr>
                                        <p:cTn id="1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155 0.09842 C -0.69964 0.1012 -0.69756 0.10398 -0.68853 0.09704 C -0.6795 0.09009 -0.66006 0.06995 -0.64721 0.0563 C -0.63436 0.04264 -0.62308 0.03014 -0.61127 0.0144 C -0.59947 -0.00134 -0.58731 -0.02195 -0.57655 -0.03792 C -0.56579 -0.05389 -0.55207 -0.07472 -0.54721 -0.08144 " pathEditMode="fixed" ptsTypes="aaaaaA">
                                      <p:cBhvr>
                                        <p:cTn id="21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409 -0.08143 C -0.55971 -0.05898 -0.57534 -0.03629 -0.58766 -0.01754 C -0.59999 0.00121 -0.60832 0.01602 -0.61805 0.03176 C -0.62777 0.0475 -0.6401 0.06533 -0.64635 0.07667 C -0.6526 0.08801 -0.65607 0.09704 -0.65607 0.09982 " pathEditMode="fixed" rAng="0" ptsTypes="aaaaA">
                                      <p:cBhvr>
                                        <p:cTn id="2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607 0.09981 C -0.64878 0.09078 -0.64149 0.08176 -0.63645 0.07528 C -0.63142 0.06879 -0.62951 0.06509 -0.62569 0.06069 C -0.62187 0.05629 -0.6184 0.05375 -0.61371 0.04912 C -0.60902 0.04449 -0.6019 0.03708 -0.59739 0.03315 C -0.59288 0.02921 -0.5894 0.02759 -0.58645 0.02597 C -0.5835 0.02435 -0.5809 0.02319 -0.58003 0.02296 " pathEditMode="fixed" ptsTypes="aaaaaaA">
                                      <p:cBhvr>
                                        <p:cTn id="27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003 0.02296 C -0.5769 0.02366 -0.57378 0.02435 -0.57447 0.02736 C -0.57517 0.03037 -0.58072 0.035 -0.58437 0.04055 C -0.58801 0.04611 -0.59183 0.05467 -0.59635 0.06069 C -0.60086 0.06671 -0.60833 0.07065 -0.61145 0.07666 C -0.61458 0.08268 -0.61423 0.09449 -0.61475 0.09703 " pathEditMode="fixed" ptsTypes="aaaaaA">
                                      <p:cBhvr>
                                        <p:cTn id="3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475 0.09704 C -0.6111 0.09959 -0.60728 0.10237 -0.60173 0.10005 C -0.59617 0.09774 -0.58697 0.08663 -0.58107 0.08246 C -0.57517 0.07829 -0.57187 0.07783 -0.56579 0.07528 C -0.55971 0.07274 -0.54947 0.0695 -0.54409 0.06672 C -0.53871 0.06394 -0.53784 0.06163 -0.53315 0.05792 C -0.52846 0.05422 -0.52013 0.05052 -0.51579 0.04496 C -0.51145 0.0394 -0.50746 0.02899 -0.50711 0.02459 C -0.50676 0.02019 -0.51319 0.01973 -0.51371 0.0188 " pathEditMode="fixed" ptsTypes="aaaaaaaaA">
                                      <p:cBhvr>
                                        <p:cTn id="33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371 0.0188 C -0.51753 0.02019 -0.52135 0.02158 -0.52551 0.02459 C -0.52968 0.0276 -0.53385 0.03153 -0.53871 0.03755 C -0.54357 0.04357 -0.55138 0.05353 -0.55485 0.06093 C -0.55833 0.06834 -0.55867 0.07667 -0.55937 0.08246 C -0.56006 0.08825 -0.5611 0.09265 -0.55937 0.09565 C -0.55763 0.09866 -0.55155 0.09959 -0.54843 0.10005 C -0.5453 0.10052 -0.54235 0.09936 -0.54079 0.09843 " pathEditMode="fixed" ptsTypes="aaaaaaaA">
                                      <p:cBhvr>
                                        <p:cTn id="3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079 0.09843 C -0.53297 0.09565 -0.52516 0.09287 -0.51735 0.08732 C -0.50954 0.08176 -0.52099 0.09033 -0.49408 0.0651 C -0.46718 0.03986 -0.38488 -0.04162 -0.35572 -0.06384 C -0.32655 -0.08606 -0.3236 -0.06939 -0.31908 -0.06824 C -0.31457 -0.06708 -0.32759 -0.05875 -0.32898 -0.05713 " pathEditMode="fixed" rAng="0" ptsTypes="aaaaaA">
                                      <p:cBhvr>
                                        <p:cTn id="3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00" y="-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98 -0.05713 C -0.33298 -0.05574 -0.3368 -0.05435 -0.33871 -0.05203 C -0.34062 -0.04972 -0.34148 -0.04463 -0.34096 -0.04347 C -0.34044 -0.04231 -0.3368 -0.0444 -0.33575 -0.04463 " pathEditMode="fixed" rAng="0" ptsTypes="aaaa">
                                      <p:cBhvr>
                                        <p:cTn id="42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5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575 -0.04463 C -0.33246 -0.0444 -0.32898 -0.04393 -0.32464 -0.04555 C -0.3203 -0.04717 -0.31405 -0.05134 -0.31006 -0.05412 C -0.30607 -0.0569 -0.30329 -0.05921 -0.30086 -0.06245 C -0.29843 -0.06569 -0.29617 -0.07171 -0.2953 -0.07426 C -0.29443 -0.0768 -0.29565 -0.07727 -0.29565 -0.07796 " pathEditMode="fixed" rAng="0" ptsTypes="aaaaaA">
                                      <p:cBhvr>
                                        <p:cTn id="45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-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5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565 -0.07796 C -0.29687 -0.08073 -0.29808 -0.08328 -0.30086 -0.0849 C -0.30364 -0.08652 -0.3019 -0.08907 -0.31197 -0.08814 C -0.32204 -0.08722 -0.3467 -0.08467 -0.36163 -0.08004 C -0.37656 -0.07541 -0.39322 -0.06685 -0.40208 -0.06013 C -0.41093 -0.05342 -0.41267 -0.04323 -0.41475 -0.03999 " pathEditMode="fixed" ptsTypes="aaaaaA">
                                      <p:cBhvr>
                                        <p:cTn id="4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15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475 -0.04 C -0.41545 -0.0349 -0.41614 -0.02981 -0.41406 -0.02634 C -0.41197 -0.02287 -0.40868 -0.02102 -0.40225 -0.01847 C -0.39583 -0.01592 -0.38559 -0.01291 -0.37569 -0.01152 C -0.36579 -0.01014 -0.3434 -0.01083 -0.3427 -0.00967 C -0.34201 -0.00852 -0.36041 -0.00689 -0.37135 -0.00481 C -0.38229 -0.00273 -0.39635 -0.00111 -0.40816 0.00306 C -0.41996 0.00723 -0.43263 0.01486 -0.44201 0.02088 C -0.45138 0.0269 -0.45833 0.03107 -0.46475 0.0394 C -0.47118 0.04773 -0.47847 0.06394 -0.4809 0.07088 C -0.48333 0.07783 -0.47968 0.07968 -0.47951 0.08153 " pathEditMode="fixed" ptsTypes="aaaaaaaaaaA">
                                      <p:cBhvr>
                                        <p:cTn id="5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5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95 0.08153 C -0.47812 0.08477 -0.47464 0.09658 -0.47082 0.10051 C -0.467 0.10445 -0.46249 0.10422 -0.45624 0.1056 C -0.44999 0.10699 -0.44079 0.10884 -0.43367 0.10838 C -0.42655 0.10792 -0.42169 0.10792 -0.41301 0.10306 C -0.40433 0.0982 -0.38853 0.08477 -0.38159 0.07945 C -0.37464 0.07412 -0.37829 0.07736 -0.37082 0.07042 C -0.36336 0.06347 -0.34357 0.04403 -0.33645 0.03709 " pathEditMode="fixed" rAng="0" ptsTypes="aaaaaaaa">
                                      <p:cBhvr>
                                        <p:cTn id="5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0" y="-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45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437 0.03847 C -0.33437 0.03871 -0.34964 0.06324 -0.36475 0.08801 " pathEditMode="fixed" rAng="0" ptsTypes="aA">
                                      <p:cBhvr>
                                        <p:cTn id="57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50"/>
                            </p:stCondLst>
                            <p:childTnLst>
                              <p:par>
                                <p:cTn id="5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75 0.08801 C -0.35833 0.07968 -0.3519 0.07157 -0.34513 0.0644 C -0.33836 0.05722 -0.32864 0.04843 -0.32361 0.04472 C -0.31857 0.04102 -0.31683 0.04218 -0.31475 0.04218 " pathEditMode="fixed" ptsTypes="aaaA">
                                      <p:cBhvr>
                                        <p:cTn id="6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65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527 0.04287 C -0.31562 0.04634 -0.31579 0.05005 -0.31926 0.05607 C -0.32273 0.06209 -0.33332 0.07366 -0.33593 0.07945 C -0.33853 0.08523 -0.33541 0.08963 -0.33489 0.09125 " pathEditMode="fixed" rAng="0" ptsTypes="aaaA">
                                      <p:cBhvr>
                                        <p:cTn id="63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488 0.09126 C -0.33176 0.09265 -0.32846 0.09404 -0.32412 0.09126 C -0.31978 0.08848 -0.31544 0.08131 -0.3085 0.07413 C -0.30155 0.06695 -0.28853 0.05376 -0.28193 0.04797 C -0.27534 0.04218 -0.27273 0.04056 -0.26926 0.0401 C -0.26579 0.03964 -0.26284 0.0445 -0.26145 0.04543 " pathEditMode="fixed" rAng="0" ptsTypes="aaaaaA">
                                      <p:cBhvr>
                                        <p:cTn id="6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85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145 0.04542 C -0.2651 0.04403 -0.26857 0.04264 -0.27222 0.04403 C -0.27586 0.04542 -0.27916 0.04959 -0.28298 0.05329 C -0.2868 0.057 -0.29253 0.06186 -0.29479 0.06625 C -0.29704 0.07065 -0.29652 0.07575 -0.2967 0.07945 C -0.29687 0.08315 -0.29583 0.08709 -0.29565 0.08848 " pathEditMode="fixed" ptsTypes="aaaaaA">
                                      <p:cBhvr>
                                        <p:cTn id="6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95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566 0.08847 C -0.29218 0.0857 -0.28871 0.08292 -0.28489 0.07922 C -0.28107 0.07551 -0.27777 0.07412 -0.27222 0.06625 C -0.26666 0.05838 -0.25868 0.0438 -0.25156 0.03222 C -0.24444 0.02065 -0.23697 0.00676 -0.23003 -0.00319 C -0.22309 -0.01315 -0.21441 -0.02333 -0.21041 -0.02796 " pathEditMode="fixed" ptsTypes="aaaaaA">
                                      <p:cBhvr>
                                        <p:cTn id="72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5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28 -0.02796 C -0.20989 -0.02449 -0.21787 -0.01407 -0.22273 -0.00666 C -0.2276 0.00074 -0.2276 0.00121 -0.2368 0.01648 C -0.246 0.03176 -0.27291 0.0732 -0.27794 0.0857 C -0.28298 0.0982 -0.26874 0.09009 -0.26718 0.09102 " pathEditMode="fixed" rAng="0" ptsTypes="aaaaa">
                                      <p:cBhvr>
                                        <p:cTn id="7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" y="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350"/>
                            </p:stCondLst>
                            <p:childTnLst>
                              <p:par>
                                <p:cTn id="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718 0.09102 C -0.25711 0.08755 -0.23801 0.09056 -0.20624 0.07042 C -0.17447 0.05028 -0.11926 0.00144 -0.07603 -0.03051 C -0.0328 -0.06245 0.02675 -0.10273 0.05366 -0.12171 " pathEditMode="fixed" rAng="0" ptsTypes="aaaa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0" y="-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项目总结</a:t>
            </a:r>
            <a:endParaRPr lang="zh-CN" altLang="en-US" sz="20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graphicFrame>
        <p:nvGraphicFramePr>
          <p:cNvPr id="20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09889948"/>
              </p:ext>
            </p:extLst>
          </p:nvPr>
        </p:nvGraphicFramePr>
        <p:xfrm>
          <a:off x="2616200" y="1555750"/>
          <a:ext cx="3683000" cy="248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Oval 3"/>
          <p:cNvSpPr/>
          <p:nvPr/>
        </p:nvSpPr>
        <p:spPr>
          <a:xfrm>
            <a:off x="3124200" y="1454150"/>
            <a:ext cx="2667000" cy="2667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2971800" y="1987550"/>
            <a:ext cx="457200" cy="45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3" name="Oval 5"/>
          <p:cNvSpPr/>
          <p:nvPr/>
        </p:nvSpPr>
        <p:spPr>
          <a:xfrm>
            <a:off x="5257800" y="1654175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4" name="Oval 6"/>
          <p:cNvSpPr/>
          <p:nvPr/>
        </p:nvSpPr>
        <p:spPr>
          <a:xfrm>
            <a:off x="4000500" y="3892550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5" name="Oval 7"/>
          <p:cNvSpPr/>
          <p:nvPr/>
        </p:nvSpPr>
        <p:spPr>
          <a:xfrm>
            <a:off x="5429250" y="3282950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81000" y="1047750"/>
            <a:ext cx="1676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/>
          <a:p>
            <a:pPr algn="r" defTabSz="1088232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第一次响应式项目实战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27" name="Oval 9"/>
          <p:cNvSpPr/>
          <p:nvPr/>
        </p:nvSpPr>
        <p:spPr>
          <a:xfrm>
            <a:off x="2105025" y="1200150"/>
            <a:ext cx="595313" cy="5969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8800">
              <a:solidFill>
                <a:schemeClr val="bg1"/>
              </a:solidFill>
            </a:endParaRPr>
          </a:p>
        </p:txBody>
      </p:sp>
      <p:grpSp>
        <p:nvGrpSpPr>
          <p:cNvPr id="28" name="Group 10"/>
          <p:cNvGrpSpPr/>
          <p:nvPr/>
        </p:nvGrpSpPr>
        <p:grpSpPr>
          <a:xfrm>
            <a:off x="2213860" y="1329168"/>
            <a:ext cx="381854" cy="310725"/>
            <a:chOff x="1550139" y="1314466"/>
            <a:chExt cx="509139" cy="414300"/>
          </a:xfrm>
          <a:solidFill>
            <a:srgbClr val="2A303C"/>
          </a:solidFill>
        </p:grpSpPr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500063" y="3414713"/>
            <a:ext cx="1676400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/>
          <a:p>
            <a:pPr algn="r" defTabSz="1088232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对前段时间的知识进行了梳理</a:t>
            </a:r>
            <a:endParaRPr lang="en-US" altLang="zh-CN" sz="10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Oval 15"/>
          <p:cNvSpPr/>
          <p:nvPr/>
        </p:nvSpPr>
        <p:spPr>
          <a:xfrm>
            <a:off x="2225675" y="3567113"/>
            <a:ext cx="593725" cy="59848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8800">
              <a:solidFill>
                <a:schemeClr val="bg1"/>
              </a:solidFill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6804248" y="1380646"/>
            <a:ext cx="16764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22860" rIns="45720" bIns="22860">
            <a:spAutoFit/>
          </a:bodyPr>
          <a:lstStyle/>
          <a:p>
            <a:pPr defTabSz="1088232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将前段时间</a:t>
            </a:r>
            <a:r>
              <a:rPr lang="zh-CN" altLang="en-US" sz="10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学习</a:t>
            </a:r>
            <a:r>
              <a:rPr lang="en-US" altLang="zh-CN" sz="10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bootstrap</a:t>
            </a:r>
            <a:r>
              <a:rPr lang="zh-CN" altLang="en-US" sz="10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10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jQuery</a:t>
            </a:r>
            <a:r>
              <a:rPr lang="zh-CN" altLang="en-US" sz="10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进行</a:t>
            </a:r>
            <a:r>
              <a:rPr lang="zh-CN" altLang="en-US" sz="1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综合</a:t>
            </a:r>
            <a:r>
              <a:rPr lang="zh-CN" altLang="en-US" sz="10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运用，熟悉了知识点</a:t>
            </a:r>
            <a:endParaRPr lang="en-US" altLang="zh-CN" sz="10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21"/>
          <p:cNvSpPr/>
          <p:nvPr/>
        </p:nvSpPr>
        <p:spPr>
          <a:xfrm>
            <a:off x="6199188" y="1400175"/>
            <a:ext cx="595312" cy="5969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8800">
              <a:solidFill>
                <a:schemeClr val="bg1"/>
              </a:solidFill>
            </a:endParaRPr>
          </a:p>
        </p:txBody>
      </p:sp>
      <p:grpSp>
        <p:nvGrpSpPr>
          <p:cNvPr id="36" name="Group 22"/>
          <p:cNvGrpSpPr/>
          <p:nvPr/>
        </p:nvGrpSpPr>
        <p:grpSpPr>
          <a:xfrm>
            <a:off x="6320653" y="1562442"/>
            <a:ext cx="353172" cy="262091"/>
            <a:chOff x="5129089" y="3156352"/>
            <a:chExt cx="474198" cy="351905"/>
          </a:xfrm>
          <a:solidFill>
            <a:schemeClr val="bg1"/>
          </a:solidFill>
        </p:grpSpPr>
        <p:sp>
          <p:nvSpPr>
            <p:cNvPr id="3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67"/>
            <p:cNvSpPr>
              <a:spLocks/>
            </p:cNvSpPr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0" name="Oval 26"/>
          <p:cNvSpPr/>
          <p:nvPr/>
        </p:nvSpPr>
        <p:spPr>
          <a:xfrm>
            <a:off x="6175375" y="3740150"/>
            <a:ext cx="595313" cy="5969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sz="8800">
              <a:solidFill>
                <a:schemeClr val="bg1"/>
              </a:solidFill>
            </a:endParaRPr>
          </a:p>
        </p:txBody>
      </p:sp>
      <p:grpSp>
        <p:nvGrpSpPr>
          <p:cNvPr id="41" name="Group 30"/>
          <p:cNvGrpSpPr/>
          <p:nvPr/>
        </p:nvGrpSpPr>
        <p:grpSpPr>
          <a:xfrm>
            <a:off x="2351324" y="3737010"/>
            <a:ext cx="341924" cy="312911"/>
            <a:chOff x="6726389" y="1486674"/>
            <a:chExt cx="411805" cy="376863"/>
          </a:xfrm>
          <a:solidFill>
            <a:schemeClr val="bg1"/>
          </a:solidFill>
        </p:grpSpPr>
        <p:sp>
          <p:nvSpPr>
            <p:cNvPr id="42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54"/>
            <p:cNvSpPr>
              <a:spLocks/>
            </p:cNvSpPr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45" name="Group 34"/>
          <p:cNvGrpSpPr/>
          <p:nvPr/>
        </p:nvGrpSpPr>
        <p:grpSpPr>
          <a:xfrm>
            <a:off x="6280332" y="3904271"/>
            <a:ext cx="385440" cy="269394"/>
            <a:chOff x="7999238" y="1399322"/>
            <a:chExt cx="464215" cy="324452"/>
          </a:xfrm>
          <a:solidFill>
            <a:schemeClr val="bg1"/>
          </a:solidFill>
        </p:grpSpPr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7999238" y="1399322"/>
              <a:ext cx="331940" cy="324452"/>
            </a:xfrm>
            <a:custGeom>
              <a:avLst/>
              <a:gdLst>
                <a:gd name="T0" fmla="*/ 86 w 100"/>
                <a:gd name="T1" fmla="*/ 60 h 97"/>
                <a:gd name="T2" fmla="*/ 100 w 100"/>
                <a:gd name="T3" fmla="*/ 54 h 97"/>
                <a:gd name="T4" fmla="*/ 100 w 100"/>
                <a:gd name="T5" fmla="*/ 43 h 97"/>
                <a:gd name="T6" fmla="*/ 86 w 100"/>
                <a:gd name="T7" fmla="*/ 38 h 97"/>
                <a:gd name="T8" fmla="*/ 83 w 100"/>
                <a:gd name="T9" fmla="*/ 32 h 97"/>
                <a:gd name="T10" fmla="*/ 89 w 100"/>
                <a:gd name="T11" fmla="*/ 18 h 97"/>
                <a:gd name="T12" fmla="*/ 81 w 100"/>
                <a:gd name="T13" fmla="*/ 11 h 97"/>
                <a:gd name="T14" fmla="*/ 67 w 100"/>
                <a:gd name="T15" fmla="*/ 16 h 97"/>
                <a:gd name="T16" fmla="*/ 61 w 100"/>
                <a:gd name="T17" fmla="*/ 14 h 97"/>
                <a:gd name="T18" fmla="*/ 55 w 100"/>
                <a:gd name="T19" fmla="*/ 0 h 97"/>
                <a:gd name="T20" fmla="*/ 44 w 100"/>
                <a:gd name="T21" fmla="*/ 0 h 97"/>
                <a:gd name="T22" fmla="*/ 39 w 100"/>
                <a:gd name="T23" fmla="*/ 14 h 97"/>
                <a:gd name="T24" fmla="*/ 33 w 100"/>
                <a:gd name="T25" fmla="*/ 16 h 97"/>
                <a:gd name="T26" fmla="*/ 19 w 100"/>
                <a:gd name="T27" fmla="*/ 11 h 97"/>
                <a:gd name="T28" fmla="*/ 11 w 100"/>
                <a:gd name="T29" fmla="*/ 19 h 97"/>
                <a:gd name="T30" fmla="*/ 17 w 100"/>
                <a:gd name="T31" fmla="*/ 32 h 97"/>
                <a:gd name="T32" fmla="*/ 14 w 100"/>
                <a:gd name="T33" fmla="*/ 38 h 97"/>
                <a:gd name="T34" fmla="*/ 0 w 100"/>
                <a:gd name="T35" fmla="*/ 44 h 97"/>
                <a:gd name="T36" fmla="*/ 0 w 100"/>
                <a:gd name="T37" fmla="*/ 54 h 97"/>
                <a:gd name="T38" fmla="*/ 14 w 100"/>
                <a:gd name="T39" fmla="*/ 60 h 97"/>
                <a:gd name="T40" fmla="*/ 17 w 100"/>
                <a:gd name="T41" fmla="*/ 66 h 97"/>
                <a:gd name="T42" fmla="*/ 11 w 100"/>
                <a:gd name="T43" fmla="*/ 80 h 97"/>
                <a:gd name="T44" fmla="*/ 19 w 100"/>
                <a:gd name="T45" fmla="*/ 87 h 97"/>
                <a:gd name="T46" fmla="*/ 33 w 100"/>
                <a:gd name="T47" fmla="*/ 82 h 97"/>
                <a:gd name="T48" fmla="*/ 39 w 100"/>
                <a:gd name="T49" fmla="*/ 84 h 97"/>
                <a:gd name="T50" fmla="*/ 45 w 100"/>
                <a:gd name="T51" fmla="*/ 97 h 97"/>
                <a:gd name="T52" fmla="*/ 56 w 100"/>
                <a:gd name="T53" fmla="*/ 97 h 97"/>
                <a:gd name="T54" fmla="*/ 61 w 100"/>
                <a:gd name="T55" fmla="*/ 84 h 97"/>
                <a:gd name="T56" fmla="*/ 67 w 100"/>
                <a:gd name="T57" fmla="*/ 82 h 97"/>
                <a:gd name="T58" fmla="*/ 81 w 100"/>
                <a:gd name="T59" fmla="*/ 87 h 97"/>
                <a:gd name="T60" fmla="*/ 89 w 100"/>
                <a:gd name="T61" fmla="*/ 79 h 97"/>
                <a:gd name="T62" fmla="*/ 83 w 100"/>
                <a:gd name="T63" fmla="*/ 66 h 97"/>
                <a:gd name="T64" fmla="*/ 86 w 100"/>
                <a:gd name="T65" fmla="*/ 60 h 97"/>
                <a:gd name="T66" fmla="*/ 50 w 100"/>
                <a:gd name="T67" fmla="*/ 64 h 97"/>
                <a:gd name="T68" fmla="*/ 34 w 100"/>
                <a:gd name="T69" fmla="*/ 49 h 97"/>
                <a:gd name="T70" fmla="*/ 50 w 100"/>
                <a:gd name="T71" fmla="*/ 33 h 97"/>
                <a:gd name="T72" fmla="*/ 66 w 100"/>
                <a:gd name="T73" fmla="*/ 49 h 97"/>
                <a:gd name="T74" fmla="*/ 50 w 100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97">
                  <a:moveTo>
                    <a:pt x="86" y="60"/>
                  </a:moveTo>
                  <a:cubicBezTo>
                    <a:pt x="86" y="60"/>
                    <a:pt x="100" y="55"/>
                    <a:pt x="100" y="54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86" y="38"/>
                    <a:pt x="86" y="38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2"/>
                    <a:pt x="89" y="19"/>
                    <a:pt x="89" y="1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39" y="14"/>
                    <a:pt x="39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19" y="10"/>
                    <a:pt x="19" y="11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7" y="32"/>
                    <a:pt x="17" y="3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0" y="43"/>
                    <a:pt x="0" y="4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1" y="79"/>
                    <a:pt x="11" y="80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20" y="88"/>
                    <a:pt x="33" y="82"/>
                    <a:pt x="33" y="82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9" y="84"/>
                    <a:pt x="44" y="97"/>
                    <a:pt x="45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7" y="82"/>
                    <a:pt x="81" y="87"/>
                    <a:pt x="81" y="87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90" y="79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9" y="33"/>
                    <a:pt x="66" y="40"/>
                    <a:pt x="66" y="49"/>
                  </a:cubicBezTo>
                  <a:cubicBezTo>
                    <a:pt x="66" y="57"/>
                    <a:pt x="59" y="64"/>
                    <a:pt x="5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8308715" y="1564044"/>
              <a:ext cx="154738" cy="154738"/>
            </a:xfrm>
            <a:custGeom>
              <a:avLst/>
              <a:gdLst>
                <a:gd name="T0" fmla="*/ 41 w 47"/>
                <a:gd name="T1" fmla="*/ 22 h 47"/>
                <a:gd name="T2" fmla="*/ 41 w 47"/>
                <a:gd name="T3" fmla="*/ 19 h 47"/>
                <a:gd name="T4" fmla="*/ 45 w 47"/>
                <a:gd name="T5" fmla="*/ 13 h 47"/>
                <a:gd name="T6" fmla="*/ 42 w 47"/>
                <a:gd name="T7" fmla="*/ 9 h 47"/>
                <a:gd name="T8" fmla="*/ 35 w 47"/>
                <a:gd name="T9" fmla="*/ 10 h 47"/>
                <a:gd name="T10" fmla="*/ 33 w 47"/>
                <a:gd name="T11" fmla="*/ 8 h 47"/>
                <a:gd name="T12" fmla="*/ 32 w 47"/>
                <a:gd name="T13" fmla="*/ 1 h 47"/>
                <a:gd name="T14" fmla="*/ 27 w 47"/>
                <a:gd name="T15" fmla="*/ 0 h 47"/>
                <a:gd name="T16" fmla="*/ 23 w 47"/>
                <a:gd name="T17" fmla="*/ 6 h 47"/>
                <a:gd name="T18" fmla="*/ 20 w 47"/>
                <a:gd name="T19" fmla="*/ 6 h 47"/>
                <a:gd name="T20" fmla="*/ 14 w 47"/>
                <a:gd name="T21" fmla="*/ 2 h 47"/>
                <a:gd name="T22" fmla="*/ 9 w 47"/>
                <a:gd name="T23" fmla="*/ 5 h 47"/>
                <a:gd name="T24" fmla="*/ 10 w 47"/>
                <a:gd name="T25" fmla="*/ 12 h 47"/>
                <a:gd name="T26" fmla="*/ 9 w 47"/>
                <a:gd name="T27" fmla="*/ 14 h 47"/>
                <a:gd name="T28" fmla="*/ 2 w 47"/>
                <a:gd name="T29" fmla="*/ 16 h 47"/>
                <a:gd name="T30" fmla="*/ 1 w 47"/>
                <a:gd name="T31" fmla="*/ 21 h 47"/>
                <a:gd name="T32" fmla="*/ 6 w 47"/>
                <a:gd name="T33" fmla="*/ 25 h 47"/>
                <a:gd name="T34" fmla="*/ 7 w 47"/>
                <a:gd name="T35" fmla="*/ 28 h 47"/>
                <a:gd name="T36" fmla="*/ 3 w 47"/>
                <a:gd name="T37" fmla="*/ 34 h 47"/>
                <a:gd name="T38" fmla="*/ 5 w 47"/>
                <a:gd name="T39" fmla="*/ 38 h 47"/>
                <a:gd name="T40" fmla="*/ 12 w 47"/>
                <a:gd name="T41" fmla="*/ 37 h 47"/>
                <a:gd name="T42" fmla="*/ 14 w 47"/>
                <a:gd name="T43" fmla="*/ 39 h 47"/>
                <a:gd name="T44" fmla="*/ 16 w 47"/>
                <a:gd name="T45" fmla="*/ 46 h 47"/>
                <a:gd name="T46" fmla="*/ 21 w 47"/>
                <a:gd name="T47" fmla="*/ 47 h 47"/>
                <a:gd name="T48" fmla="*/ 25 w 47"/>
                <a:gd name="T49" fmla="*/ 41 h 47"/>
                <a:gd name="T50" fmla="*/ 28 w 47"/>
                <a:gd name="T51" fmla="*/ 41 h 47"/>
                <a:gd name="T52" fmla="*/ 33 w 47"/>
                <a:gd name="T53" fmla="*/ 45 h 47"/>
                <a:gd name="T54" fmla="*/ 38 w 47"/>
                <a:gd name="T55" fmla="*/ 42 h 47"/>
                <a:gd name="T56" fmla="*/ 37 w 47"/>
                <a:gd name="T57" fmla="*/ 35 h 47"/>
                <a:gd name="T58" fmla="*/ 39 w 47"/>
                <a:gd name="T59" fmla="*/ 33 h 47"/>
                <a:gd name="T60" fmla="*/ 46 w 47"/>
                <a:gd name="T61" fmla="*/ 31 h 47"/>
                <a:gd name="T62" fmla="*/ 47 w 47"/>
                <a:gd name="T63" fmla="*/ 26 h 47"/>
                <a:gd name="T64" fmla="*/ 41 w 47"/>
                <a:gd name="T65" fmla="*/ 22 h 47"/>
                <a:gd name="T66" fmla="*/ 31 w 47"/>
                <a:gd name="T67" fmla="*/ 25 h 47"/>
                <a:gd name="T68" fmla="*/ 22 w 47"/>
                <a:gd name="T69" fmla="*/ 31 h 47"/>
                <a:gd name="T70" fmla="*/ 16 w 47"/>
                <a:gd name="T71" fmla="*/ 22 h 47"/>
                <a:gd name="T72" fmla="*/ 25 w 47"/>
                <a:gd name="T73" fmla="*/ 16 h 47"/>
                <a:gd name="T74" fmla="*/ 31 w 47"/>
                <a:gd name="T75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7">
                  <a:moveTo>
                    <a:pt x="41" y="22"/>
                  </a:move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5" y="14"/>
                    <a:pt x="45" y="13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0"/>
                    <a:pt x="35" y="1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2" y="1"/>
                    <a:pt x="32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3" y="6"/>
                    <a:pt x="23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4" y="2"/>
                    <a:pt x="14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10" y="12"/>
                    <a:pt x="10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2" y="15"/>
                    <a:pt x="2" y="16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6" y="25"/>
                    <a:pt x="6" y="25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2" y="33"/>
                    <a:pt x="3" y="3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12" y="37"/>
                    <a:pt x="12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6" y="46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25" y="41"/>
                    <a:pt x="25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33" y="45"/>
                    <a:pt x="33" y="45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7" y="35"/>
                    <a:pt x="37" y="35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45" y="32"/>
                    <a:pt x="46" y="31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6"/>
                    <a:pt x="41" y="22"/>
                    <a:pt x="41" y="22"/>
                  </a:cubicBezTo>
                  <a:close/>
                  <a:moveTo>
                    <a:pt x="31" y="25"/>
                  </a:moveTo>
                  <a:cubicBezTo>
                    <a:pt x="30" y="29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2" y="15"/>
                    <a:pt x="25" y="16"/>
                  </a:cubicBezTo>
                  <a:cubicBezTo>
                    <a:pt x="29" y="17"/>
                    <a:pt x="32" y="21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2990850" y="2111375"/>
            <a:ext cx="4191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2A303C"/>
                </a:solidFill>
                <a:latin typeface="Open Sans" pitchFamily="34" charset="0"/>
              </a:rPr>
              <a:t>35%</a:t>
            </a:r>
            <a:endParaRPr lang="en-US" altLang="zh-CN" sz="1000" b="1" dirty="0">
              <a:solidFill>
                <a:srgbClr val="2A303C"/>
              </a:solidFill>
              <a:latin typeface="Open Sans" pitchFamily="34" charset="0"/>
            </a:endParaRP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5276850" y="1766888"/>
            <a:ext cx="4191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Open Sans" pitchFamily="34" charset="0"/>
              </a:rPr>
              <a:t>25%</a:t>
            </a:r>
            <a:endParaRPr lang="en-US" altLang="zh-CN" sz="1000" b="1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4010025" y="4003675"/>
            <a:ext cx="4206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Open Sans" pitchFamily="34" charset="0"/>
              </a:rPr>
              <a:t>20%</a:t>
            </a:r>
            <a:endParaRPr lang="en-US" altLang="zh-CN" sz="1000" b="1">
              <a:solidFill>
                <a:schemeClr val="bg1"/>
              </a:solidFill>
              <a:latin typeface="Open Sans" pitchFamily="34" charset="0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5446713" y="3408363"/>
            <a:ext cx="420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Open Sans" pitchFamily="34" charset="0"/>
              </a:rPr>
              <a:t>10%</a:t>
            </a:r>
            <a:endParaRPr lang="en-US" altLang="zh-CN" sz="1000" b="1">
              <a:solidFill>
                <a:schemeClr val="bg1"/>
              </a:solidFill>
              <a:latin typeface="Open Sans" pitchFamily="34" charset="0"/>
            </a:endParaRPr>
          </a:p>
        </p:txBody>
      </p:sp>
      <p:grpSp>
        <p:nvGrpSpPr>
          <p:cNvPr id="52" name="Group 41"/>
          <p:cNvGrpSpPr/>
          <p:nvPr/>
        </p:nvGrpSpPr>
        <p:grpSpPr>
          <a:xfrm>
            <a:off x="4277919" y="2495550"/>
            <a:ext cx="469278" cy="409114"/>
            <a:chOff x="7540014" y="4306907"/>
            <a:chExt cx="389342" cy="339426"/>
          </a:xfrm>
          <a:solidFill>
            <a:schemeClr val="bg1">
              <a:lumMod val="50000"/>
            </a:schemeClr>
          </a:solidFill>
        </p:grpSpPr>
        <p:sp>
          <p:nvSpPr>
            <p:cNvPr id="53" name="Freeform 110"/>
            <p:cNvSpPr>
              <a:spLocks/>
            </p:cNvSpPr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Freeform 111"/>
            <p:cNvSpPr>
              <a:spLocks/>
            </p:cNvSpPr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5" name="Freeform 112"/>
            <p:cNvSpPr>
              <a:spLocks/>
            </p:cNvSpPr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6" name="Freeform 113"/>
            <p:cNvSpPr>
              <a:spLocks/>
            </p:cNvSpPr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7" name="Freeform 114"/>
            <p:cNvSpPr>
              <a:spLocks/>
            </p:cNvSpPr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8" name="Freeform 115"/>
            <p:cNvSpPr>
              <a:spLocks/>
            </p:cNvSpPr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9" name="Freeform 116"/>
            <p:cNvSpPr>
              <a:spLocks/>
            </p:cNvSpPr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0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1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2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3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3978858" y="2951163"/>
            <a:ext cx="93503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Open Sans" pitchFamily="34" charset="0"/>
              </a:rPr>
              <a:t>项目总结</a:t>
            </a:r>
            <a:endParaRPr lang="en-US" altLang="zh-CN" sz="1000" b="1" dirty="0">
              <a:solidFill>
                <a:schemeClr val="bg1"/>
              </a:solidFill>
              <a:latin typeface="Open Sans" pitchFamily="34" charset="0"/>
            </a:endParaRPr>
          </a:p>
        </p:txBody>
      </p:sp>
      <p:cxnSp>
        <p:nvCxnSpPr>
          <p:cNvPr id="65" name="Straight Arrow Connector 55"/>
          <p:cNvCxnSpPr>
            <a:stCxn id="22" idx="1"/>
            <a:endCxn id="27" idx="5"/>
          </p:cNvCxnSpPr>
          <p:nvPr/>
        </p:nvCxnSpPr>
        <p:spPr>
          <a:xfrm flipH="1" flipV="1">
            <a:off x="2613025" y="1709738"/>
            <a:ext cx="425450" cy="34448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58"/>
          <p:cNvCxnSpPr>
            <a:endCxn id="35" idx="2"/>
          </p:cNvCxnSpPr>
          <p:nvPr/>
        </p:nvCxnSpPr>
        <p:spPr>
          <a:xfrm flipV="1">
            <a:off x="5715000" y="1698625"/>
            <a:ext cx="484188" cy="1841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0"/>
          <p:cNvCxnSpPr>
            <a:stCxn id="25" idx="5"/>
            <a:endCxn id="40" idx="1"/>
          </p:cNvCxnSpPr>
          <p:nvPr/>
        </p:nvCxnSpPr>
        <p:spPr>
          <a:xfrm>
            <a:off x="5819775" y="3673475"/>
            <a:ext cx="442913" cy="1539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2"/>
          <p:cNvCxnSpPr>
            <a:stCxn id="24" idx="3"/>
            <a:endCxn id="33" idx="6"/>
          </p:cNvCxnSpPr>
          <p:nvPr/>
        </p:nvCxnSpPr>
        <p:spPr>
          <a:xfrm flipH="1" flipV="1">
            <a:off x="2819400" y="3865563"/>
            <a:ext cx="1247775" cy="4175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剪去同侧角的矩形 69"/>
          <p:cNvSpPr/>
          <p:nvPr/>
        </p:nvSpPr>
        <p:spPr>
          <a:xfrm rot="10800000">
            <a:off x="173038" y="204775"/>
            <a:ext cx="1211262" cy="276250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60588" y="17324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 smtClean="0">
                <a:solidFill>
                  <a:srgbClr val="2A303C"/>
                </a:solidFill>
                <a:latin typeface="方正兰亭黑简体" pitchFamily="2" charset="-122"/>
                <a:ea typeface="方正兰亭黑简体" pitchFamily="2" charset="-122"/>
              </a:rPr>
              <a:t>论文答辩</a:t>
            </a:r>
            <a:endParaRPr lang="zh-CN" altLang="en-US" sz="1400" spc="300" dirty="0">
              <a:solidFill>
                <a:srgbClr val="2A303C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177800" y="481025"/>
            <a:ext cx="87146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9361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2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75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75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250"/>
                            </p:stCondLst>
                            <p:childTnLst>
                              <p:par>
                                <p:cTn id="1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500"/>
                            </p:stCondLst>
                            <p:childTnLst>
                              <p:par>
                                <p:cTn id="1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750"/>
                            </p:stCondLst>
                            <p:childTnLst>
                              <p:par>
                                <p:cTn id="1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000"/>
                            </p:stCondLst>
                            <p:childTnLst>
                              <p:par>
                                <p:cTn id="1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Graphic spid="20" grpId="0">
        <p:bldAsOne/>
      </p:bldGraphic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32" grpId="0"/>
      <p:bldP spid="33" grpId="0" animBg="1"/>
      <p:bldP spid="34" grpId="0"/>
      <p:bldP spid="35" grpId="0" animBg="1"/>
      <p:bldP spid="40" grpId="0" animBg="1"/>
      <p:bldP spid="48" grpId="0"/>
      <p:bldP spid="49" grpId="0"/>
      <p:bldP spid="50" grpId="0"/>
      <p:bldP spid="51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 descr="E:\陈建\网上作图\PP制作\素材\未标题-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任意多边形 3"/>
          <p:cNvSpPr/>
          <p:nvPr/>
        </p:nvSpPr>
        <p:spPr>
          <a:xfrm>
            <a:off x="1983769" y="1203598"/>
            <a:ext cx="396875" cy="601662"/>
          </a:xfrm>
          <a:custGeom>
            <a:avLst/>
            <a:gdLst>
              <a:gd name="connsiteX0" fmla="*/ 285958 w 397607"/>
              <a:gd name="connsiteY0" fmla="*/ 23387 h 601962"/>
              <a:gd name="connsiteX1" fmla="*/ 289283 w 397607"/>
              <a:gd name="connsiteY1" fmla="*/ 123140 h 601962"/>
              <a:gd name="connsiteX2" fmla="*/ 256032 w 397607"/>
              <a:gd name="connsiteY2" fmla="*/ 252818 h 601962"/>
              <a:gd name="connsiteX3" fmla="*/ 69827 w 397607"/>
              <a:gd name="connsiteY3" fmla="*/ 492225 h 601962"/>
              <a:gd name="connsiteX4" fmla="*/ 0 w 397607"/>
              <a:gd name="connsiteY4" fmla="*/ 568702 h 601962"/>
              <a:gd name="connsiteX5" fmla="*/ 39901 w 397607"/>
              <a:gd name="connsiteY5" fmla="*/ 601953 h 601962"/>
              <a:gd name="connsiteX6" fmla="*/ 89778 w 397607"/>
              <a:gd name="connsiteY6" fmla="*/ 565377 h 601962"/>
              <a:gd name="connsiteX7" fmla="*/ 109728 w 397607"/>
              <a:gd name="connsiteY7" fmla="*/ 512175 h 601962"/>
              <a:gd name="connsiteX8" fmla="*/ 219456 w 397607"/>
              <a:gd name="connsiteY8" fmla="*/ 375846 h 601962"/>
              <a:gd name="connsiteX9" fmla="*/ 322534 w 397607"/>
              <a:gd name="connsiteY9" fmla="*/ 252818 h 601962"/>
              <a:gd name="connsiteX10" fmla="*/ 359110 w 397607"/>
              <a:gd name="connsiteY10" fmla="*/ 163041 h 601962"/>
              <a:gd name="connsiteX11" fmla="*/ 392361 w 397607"/>
              <a:gd name="connsiteY11" fmla="*/ 83238 h 601962"/>
              <a:gd name="connsiteX12" fmla="*/ 392361 w 397607"/>
              <a:gd name="connsiteY12" fmla="*/ 20062 h 601962"/>
              <a:gd name="connsiteX13" fmla="*/ 342485 w 397607"/>
              <a:gd name="connsiteY13" fmla="*/ 111 h 601962"/>
              <a:gd name="connsiteX14" fmla="*/ 285958 w 397607"/>
              <a:gd name="connsiteY14" fmla="*/ 23387 h 601962"/>
              <a:gd name="connsiteX0" fmla="*/ 285958 w 397607"/>
              <a:gd name="connsiteY0" fmla="*/ 23387 h 601962"/>
              <a:gd name="connsiteX1" fmla="*/ 289283 w 397607"/>
              <a:gd name="connsiteY1" fmla="*/ 123140 h 601962"/>
              <a:gd name="connsiteX2" fmla="*/ 246057 w 397607"/>
              <a:gd name="connsiteY2" fmla="*/ 256143 h 601962"/>
              <a:gd name="connsiteX3" fmla="*/ 69827 w 397607"/>
              <a:gd name="connsiteY3" fmla="*/ 492225 h 601962"/>
              <a:gd name="connsiteX4" fmla="*/ 0 w 397607"/>
              <a:gd name="connsiteY4" fmla="*/ 568702 h 601962"/>
              <a:gd name="connsiteX5" fmla="*/ 39901 w 397607"/>
              <a:gd name="connsiteY5" fmla="*/ 601953 h 601962"/>
              <a:gd name="connsiteX6" fmla="*/ 89778 w 397607"/>
              <a:gd name="connsiteY6" fmla="*/ 565377 h 601962"/>
              <a:gd name="connsiteX7" fmla="*/ 109728 w 397607"/>
              <a:gd name="connsiteY7" fmla="*/ 512175 h 601962"/>
              <a:gd name="connsiteX8" fmla="*/ 219456 w 397607"/>
              <a:gd name="connsiteY8" fmla="*/ 375846 h 601962"/>
              <a:gd name="connsiteX9" fmla="*/ 322534 w 397607"/>
              <a:gd name="connsiteY9" fmla="*/ 252818 h 601962"/>
              <a:gd name="connsiteX10" fmla="*/ 359110 w 397607"/>
              <a:gd name="connsiteY10" fmla="*/ 163041 h 601962"/>
              <a:gd name="connsiteX11" fmla="*/ 392361 w 397607"/>
              <a:gd name="connsiteY11" fmla="*/ 83238 h 601962"/>
              <a:gd name="connsiteX12" fmla="*/ 392361 w 397607"/>
              <a:gd name="connsiteY12" fmla="*/ 20062 h 601962"/>
              <a:gd name="connsiteX13" fmla="*/ 342485 w 397607"/>
              <a:gd name="connsiteY13" fmla="*/ 111 h 601962"/>
              <a:gd name="connsiteX14" fmla="*/ 285958 w 397607"/>
              <a:gd name="connsiteY14" fmla="*/ 23387 h 601962"/>
              <a:gd name="connsiteX0" fmla="*/ 285958 w 397075"/>
              <a:gd name="connsiteY0" fmla="*/ 23387 h 601962"/>
              <a:gd name="connsiteX1" fmla="*/ 289283 w 397075"/>
              <a:gd name="connsiteY1" fmla="*/ 123140 h 601962"/>
              <a:gd name="connsiteX2" fmla="*/ 246057 w 397075"/>
              <a:gd name="connsiteY2" fmla="*/ 256143 h 601962"/>
              <a:gd name="connsiteX3" fmla="*/ 69827 w 397075"/>
              <a:gd name="connsiteY3" fmla="*/ 492225 h 601962"/>
              <a:gd name="connsiteX4" fmla="*/ 0 w 397075"/>
              <a:gd name="connsiteY4" fmla="*/ 568702 h 601962"/>
              <a:gd name="connsiteX5" fmla="*/ 39901 w 397075"/>
              <a:gd name="connsiteY5" fmla="*/ 601953 h 601962"/>
              <a:gd name="connsiteX6" fmla="*/ 89778 w 397075"/>
              <a:gd name="connsiteY6" fmla="*/ 565377 h 601962"/>
              <a:gd name="connsiteX7" fmla="*/ 109728 w 397075"/>
              <a:gd name="connsiteY7" fmla="*/ 512175 h 601962"/>
              <a:gd name="connsiteX8" fmla="*/ 219456 w 397075"/>
              <a:gd name="connsiteY8" fmla="*/ 375846 h 601962"/>
              <a:gd name="connsiteX9" fmla="*/ 322534 w 397075"/>
              <a:gd name="connsiteY9" fmla="*/ 252818 h 601962"/>
              <a:gd name="connsiteX10" fmla="*/ 369085 w 397075"/>
              <a:gd name="connsiteY10" fmla="*/ 166366 h 601962"/>
              <a:gd name="connsiteX11" fmla="*/ 392361 w 397075"/>
              <a:gd name="connsiteY11" fmla="*/ 83238 h 601962"/>
              <a:gd name="connsiteX12" fmla="*/ 392361 w 397075"/>
              <a:gd name="connsiteY12" fmla="*/ 20062 h 601962"/>
              <a:gd name="connsiteX13" fmla="*/ 342485 w 397075"/>
              <a:gd name="connsiteY13" fmla="*/ 111 h 601962"/>
              <a:gd name="connsiteX14" fmla="*/ 285958 w 397075"/>
              <a:gd name="connsiteY14" fmla="*/ 23387 h 601962"/>
              <a:gd name="connsiteX0" fmla="*/ 285958 w 397075"/>
              <a:gd name="connsiteY0" fmla="*/ 23387 h 601962"/>
              <a:gd name="connsiteX1" fmla="*/ 289283 w 397075"/>
              <a:gd name="connsiteY1" fmla="*/ 123140 h 601962"/>
              <a:gd name="connsiteX2" fmla="*/ 246057 w 397075"/>
              <a:gd name="connsiteY2" fmla="*/ 256143 h 601962"/>
              <a:gd name="connsiteX3" fmla="*/ 69827 w 397075"/>
              <a:gd name="connsiteY3" fmla="*/ 492225 h 601962"/>
              <a:gd name="connsiteX4" fmla="*/ 0 w 397075"/>
              <a:gd name="connsiteY4" fmla="*/ 568702 h 601962"/>
              <a:gd name="connsiteX5" fmla="*/ 39901 w 397075"/>
              <a:gd name="connsiteY5" fmla="*/ 601953 h 601962"/>
              <a:gd name="connsiteX6" fmla="*/ 89778 w 397075"/>
              <a:gd name="connsiteY6" fmla="*/ 565377 h 601962"/>
              <a:gd name="connsiteX7" fmla="*/ 119703 w 397075"/>
              <a:gd name="connsiteY7" fmla="*/ 518825 h 601962"/>
              <a:gd name="connsiteX8" fmla="*/ 219456 w 397075"/>
              <a:gd name="connsiteY8" fmla="*/ 375846 h 601962"/>
              <a:gd name="connsiteX9" fmla="*/ 322534 w 397075"/>
              <a:gd name="connsiteY9" fmla="*/ 252818 h 601962"/>
              <a:gd name="connsiteX10" fmla="*/ 369085 w 397075"/>
              <a:gd name="connsiteY10" fmla="*/ 166366 h 601962"/>
              <a:gd name="connsiteX11" fmla="*/ 392361 w 397075"/>
              <a:gd name="connsiteY11" fmla="*/ 83238 h 601962"/>
              <a:gd name="connsiteX12" fmla="*/ 392361 w 397075"/>
              <a:gd name="connsiteY12" fmla="*/ 20062 h 601962"/>
              <a:gd name="connsiteX13" fmla="*/ 342485 w 397075"/>
              <a:gd name="connsiteY13" fmla="*/ 111 h 601962"/>
              <a:gd name="connsiteX14" fmla="*/ 285958 w 397075"/>
              <a:gd name="connsiteY14" fmla="*/ 23387 h 601962"/>
              <a:gd name="connsiteX0" fmla="*/ 285958 w 397075"/>
              <a:gd name="connsiteY0" fmla="*/ 23387 h 601962"/>
              <a:gd name="connsiteX1" fmla="*/ 289283 w 397075"/>
              <a:gd name="connsiteY1" fmla="*/ 123140 h 601962"/>
              <a:gd name="connsiteX2" fmla="*/ 246057 w 397075"/>
              <a:gd name="connsiteY2" fmla="*/ 256143 h 601962"/>
              <a:gd name="connsiteX3" fmla="*/ 69827 w 397075"/>
              <a:gd name="connsiteY3" fmla="*/ 492225 h 601962"/>
              <a:gd name="connsiteX4" fmla="*/ 0 w 397075"/>
              <a:gd name="connsiteY4" fmla="*/ 568702 h 601962"/>
              <a:gd name="connsiteX5" fmla="*/ 39901 w 397075"/>
              <a:gd name="connsiteY5" fmla="*/ 601953 h 601962"/>
              <a:gd name="connsiteX6" fmla="*/ 89778 w 397075"/>
              <a:gd name="connsiteY6" fmla="*/ 565377 h 601962"/>
              <a:gd name="connsiteX7" fmla="*/ 119703 w 397075"/>
              <a:gd name="connsiteY7" fmla="*/ 518825 h 601962"/>
              <a:gd name="connsiteX8" fmla="*/ 219456 w 397075"/>
              <a:gd name="connsiteY8" fmla="*/ 385822 h 601962"/>
              <a:gd name="connsiteX9" fmla="*/ 322534 w 397075"/>
              <a:gd name="connsiteY9" fmla="*/ 252818 h 601962"/>
              <a:gd name="connsiteX10" fmla="*/ 369085 w 397075"/>
              <a:gd name="connsiteY10" fmla="*/ 166366 h 601962"/>
              <a:gd name="connsiteX11" fmla="*/ 392361 w 397075"/>
              <a:gd name="connsiteY11" fmla="*/ 83238 h 601962"/>
              <a:gd name="connsiteX12" fmla="*/ 392361 w 397075"/>
              <a:gd name="connsiteY12" fmla="*/ 20062 h 601962"/>
              <a:gd name="connsiteX13" fmla="*/ 342485 w 397075"/>
              <a:gd name="connsiteY13" fmla="*/ 111 h 601962"/>
              <a:gd name="connsiteX14" fmla="*/ 285958 w 397075"/>
              <a:gd name="connsiteY14" fmla="*/ 23387 h 601962"/>
              <a:gd name="connsiteX0" fmla="*/ 285958 w 397075"/>
              <a:gd name="connsiteY0" fmla="*/ 23387 h 601962"/>
              <a:gd name="connsiteX1" fmla="*/ 289283 w 397075"/>
              <a:gd name="connsiteY1" fmla="*/ 123140 h 601962"/>
              <a:gd name="connsiteX2" fmla="*/ 246057 w 397075"/>
              <a:gd name="connsiteY2" fmla="*/ 256143 h 601962"/>
              <a:gd name="connsiteX3" fmla="*/ 69827 w 397075"/>
              <a:gd name="connsiteY3" fmla="*/ 492225 h 601962"/>
              <a:gd name="connsiteX4" fmla="*/ 0 w 397075"/>
              <a:gd name="connsiteY4" fmla="*/ 568702 h 601962"/>
              <a:gd name="connsiteX5" fmla="*/ 39901 w 397075"/>
              <a:gd name="connsiteY5" fmla="*/ 601953 h 601962"/>
              <a:gd name="connsiteX6" fmla="*/ 89778 w 397075"/>
              <a:gd name="connsiteY6" fmla="*/ 565377 h 601962"/>
              <a:gd name="connsiteX7" fmla="*/ 119703 w 397075"/>
              <a:gd name="connsiteY7" fmla="*/ 518825 h 601962"/>
              <a:gd name="connsiteX8" fmla="*/ 219456 w 397075"/>
              <a:gd name="connsiteY8" fmla="*/ 385822 h 601962"/>
              <a:gd name="connsiteX9" fmla="*/ 322534 w 397075"/>
              <a:gd name="connsiteY9" fmla="*/ 252818 h 601962"/>
              <a:gd name="connsiteX10" fmla="*/ 369085 w 397075"/>
              <a:gd name="connsiteY10" fmla="*/ 166366 h 601962"/>
              <a:gd name="connsiteX11" fmla="*/ 392361 w 397075"/>
              <a:gd name="connsiteY11" fmla="*/ 83238 h 601962"/>
              <a:gd name="connsiteX12" fmla="*/ 392361 w 397075"/>
              <a:gd name="connsiteY12" fmla="*/ 20062 h 601962"/>
              <a:gd name="connsiteX13" fmla="*/ 342485 w 397075"/>
              <a:gd name="connsiteY13" fmla="*/ 111 h 601962"/>
              <a:gd name="connsiteX14" fmla="*/ 285958 w 397075"/>
              <a:gd name="connsiteY14" fmla="*/ 23387 h 601962"/>
              <a:gd name="connsiteX0" fmla="*/ 285958 w 397075"/>
              <a:gd name="connsiteY0" fmla="*/ 23387 h 601962"/>
              <a:gd name="connsiteX1" fmla="*/ 289283 w 397075"/>
              <a:gd name="connsiteY1" fmla="*/ 123140 h 601962"/>
              <a:gd name="connsiteX2" fmla="*/ 246057 w 397075"/>
              <a:gd name="connsiteY2" fmla="*/ 256143 h 601962"/>
              <a:gd name="connsiteX3" fmla="*/ 63177 w 397075"/>
              <a:gd name="connsiteY3" fmla="*/ 492225 h 601962"/>
              <a:gd name="connsiteX4" fmla="*/ 0 w 397075"/>
              <a:gd name="connsiteY4" fmla="*/ 568702 h 601962"/>
              <a:gd name="connsiteX5" fmla="*/ 39901 w 397075"/>
              <a:gd name="connsiteY5" fmla="*/ 601953 h 601962"/>
              <a:gd name="connsiteX6" fmla="*/ 89778 w 397075"/>
              <a:gd name="connsiteY6" fmla="*/ 565377 h 601962"/>
              <a:gd name="connsiteX7" fmla="*/ 119703 w 397075"/>
              <a:gd name="connsiteY7" fmla="*/ 518825 h 601962"/>
              <a:gd name="connsiteX8" fmla="*/ 219456 w 397075"/>
              <a:gd name="connsiteY8" fmla="*/ 385822 h 601962"/>
              <a:gd name="connsiteX9" fmla="*/ 322534 w 397075"/>
              <a:gd name="connsiteY9" fmla="*/ 252818 h 601962"/>
              <a:gd name="connsiteX10" fmla="*/ 369085 w 397075"/>
              <a:gd name="connsiteY10" fmla="*/ 166366 h 601962"/>
              <a:gd name="connsiteX11" fmla="*/ 392361 w 397075"/>
              <a:gd name="connsiteY11" fmla="*/ 83238 h 601962"/>
              <a:gd name="connsiteX12" fmla="*/ 392361 w 397075"/>
              <a:gd name="connsiteY12" fmla="*/ 20062 h 601962"/>
              <a:gd name="connsiteX13" fmla="*/ 342485 w 397075"/>
              <a:gd name="connsiteY13" fmla="*/ 111 h 601962"/>
              <a:gd name="connsiteX14" fmla="*/ 285958 w 397075"/>
              <a:gd name="connsiteY14" fmla="*/ 23387 h 601962"/>
              <a:gd name="connsiteX0" fmla="*/ 285958 w 397075"/>
              <a:gd name="connsiteY0" fmla="*/ 23387 h 601962"/>
              <a:gd name="connsiteX1" fmla="*/ 289283 w 397075"/>
              <a:gd name="connsiteY1" fmla="*/ 123140 h 601962"/>
              <a:gd name="connsiteX2" fmla="*/ 246057 w 397075"/>
              <a:gd name="connsiteY2" fmla="*/ 256143 h 601962"/>
              <a:gd name="connsiteX3" fmla="*/ 63177 w 397075"/>
              <a:gd name="connsiteY3" fmla="*/ 492225 h 601962"/>
              <a:gd name="connsiteX4" fmla="*/ 0 w 397075"/>
              <a:gd name="connsiteY4" fmla="*/ 568702 h 601962"/>
              <a:gd name="connsiteX5" fmla="*/ 39901 w 397075"/>
              <a:gd name="connsiteY5" fmla="*/ 601953 h 601962"/>
              <a:gd name="connsiteX6" fmla="*/ 89778 w 397075"/>
              <a:gd name="connsiteY6" fmla="*/ 565377 h 601962"/>
              <a:gd name="connsiteX7" fmla="*/ 113053 w 397075"/>
              <a:gd name="connsiteY7" fmla="*/ 505524 h 601962"/>
              <a:gd name="connsiteX8" fmla="*/ 219456 w 397075"/>
              <a:gd name="connsiteY8" fmla="*/ 385822 h 601962"/>
              <a:gd name="connsiteX9" fmla="*/ 322534 w 397075"/>
              <a:gd name="connsiteY9" fmla="*/ 252818 h 601962"/>
              <a:gd name="connsiteX10" fmla="*/ 369085 w 397075"/>
              <a:gd name="connsiteY10" fmla="*/ 166366 h 601962"/>
              <a:gd name="connsiteX11" fmla="*/ 392361 w 397075"/>
              <a:gd name="connsiteY11" fmla="*/ 83238 h 601962"/>
              <a:gd name="connsiteX12" fmla="*/ 392361 w 397075"/>
              <a:gd name="connsiteY12" fmla="*/ 20062 h 601962"/>
              <a:gd name="connsiteX13" fmla="*/ 342485 w 397075"/>
              <a:gd name="connsiteY13" fmla="*/ 111 h 601962"/>
              <a:gd name="connsiteX14" fmla="*/ 285958 w 397075"/>
              <a:gd name="connsiteY14" fmla="*/ 23387 h 60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075" h="601962">
                <a:moveTo>
                  <a:pt x="285958" y="23387"/>
                </a:moveTo>
                <a:cubicBezTo>
                  <a:pt x="277091" y="43892"/>
                  <a:pt x="295933" y="84347"/>
                  <a:pt x="289283" y="123140"/>
                </a:cubicBezTo>
                <a:cubicBezTo>
                  <a:pt x="282633" y="161933"/>
                  <a:pt x="283741" y="194629"/>
                  <a:pt x="246057" y="256143"/>
                </a:cubicBezTo>
                <a:cubicBezTo>
                  <a:pt x="208373" y="317657"/>
                  <a:pt x="114162" y="440132"/>
                  <a:pt x="63177" y="492225"/>
                </a:cubicBezTo>
                <a:cubicBezTo>
                  <a:pt x="12192" y="544318"/>
                  <a:pt x="7204" y="560389"/>
                  <a:pt x="0" y="568702"/>
                </a:cubicBezTo>
                <a:cubicBezTo>
                  <a:pt x="13300" y="579786"/>
                  <a:pt x="24938" y="602507"/>
                  <a:pt x="39901" y="601953"/>
                </a:cubicBezTo>
                <a:cubicBezTo>
                  <a:pt x="54864" y="601399"/>
                  <a:pt x="77586" y="581448"/>
                  <a:pt x="89778" y="565377"/>
                </a:cubicBezTo>
                <a:cubicBezTo>
                  <a:pt x="101970" y="549306"/>
                  <a:pt x="91440" y="535450"/>
                  <a:pt x="113053" y="505524"/>
                </a:cubicBezTo>
                <a:cubicBezTo>
                  <a:pt x="134666" y="475598"/>
                  <a:pt x="184543" y="427940"/>
                  <a:pt x="219456" y="385822"/>
                </a:cubicBezTo>
                <a:cubicBezTo>
                  <a:pt x="254370" y="343704"/>
                  <a:pt x="297596" y="289394"/>
                  <a:pt x="322534" y="252818"/>
                </a:cubicBezTo>
                <a:cubicBezTo>
                  <a:pt x="347472" y="216242"/>
                  <a:pt x="357447" y="194629"/>
                  <a:pt x="369085" y="166366"/>
                </a:cubicBezTo>
                <a:cubicBezTo>
                  <a:pt x="380723" y="138103"/>
                  <a:pt x="388482" y="107622"/>
                  <a:pt x="392361" y="83238"/>
                </a:cubicBezTo>
                <a:cubicBezTo>
                  <a:pt x="396240" y="58854"/>
                  <a:pt x="400674" y="33917"/>
                  <a:pt x="392361" y="20062"/>
                </a:cubicBezTo>
                <a:cubicBezTo>
                  <a:pt x="384048" y="6207"/>
                  <a:pt x="361327" y="-997"/>
                  <a:pt x="342485" y="111"/>
                </a:cubicBezTo>
                <a:cubicBezTo>
                  <a:pt x="323643" y="1219"/>
                  <a:pt x="294825" y="2882"/>
                  <a:pt x="285958" y="23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93294" y="1238523"/>
            <a:ext cx="2095500" cy="573087"/>
          </a:xfrm>
          <a:custGeom>
            <a:avLst/>
            <a:gdLst>
              <a:gd name="connsiteX0" fmla="*/ 0 w 2099045"/>
              <a:gd name="connsiteY0" fmla="*/ 539692 h 572943"/>
              <a:gd name="connsiteX1" fmla="*/ 66501 w 2099045"/>
              <a:gd name="connsiteY1" fmla="*/ 446589 h 572943"/>
              <a:gd name="connsiteX2" fmla="*/ 116378 w 2099045"/>
              <a:gd name="connsiteY2" fmla="*/ 400038 h 572943"/>
              <a:gd name="connsiteX3" fmla="*/ 182880 w 2099045"/>
              <a:gd name="connsiteY3" fmla="*/ 370112 h 572943"/>
              <a:gd name="connsiteX4" fmla="*/ 269332 w 2099045"/>
              <a:gd name="connsiteY4" fmla="*/ 303611 h 572943"/>
              <a:gd name="connsiteX5" fmla="*/ 342484 w 2099045"/>
              <a:gd name="connsiteY5" fmla="*/ 240434 h 572943"/>
              <a:gd name="connsiteX6" fmla="*/ 412311 w 2099045"/>
              <a:gd name="connsiteY6" fmla="*/ 193883 h 572943"/>
              <a:gd name="connsiteX7" fmla="*/ 498763 w 2099045"/>
              <a:gd name="connsiteY7" fmla="*/ 147331 h 572943"/>
              <a:gd name="connsiteX8" fmla="*/ 561940 w 2099045"/>
              <a:gd name="connsiteY8" fmla="*/ 107430 h 572943"/>
              <a:gd name="connsiteX9" fmla="*/ 734845 w 2099045"/>
              <a:gd name="connsiteY9" fmla="*/ 47579 h 572943"/>
              <a:gd name="connsiteX10" fmla="*/ 1027453 w 2099045"/>
              <a:gd name="connsiteY10" fmla="*/ 11003 h 572943"/>
              <a:gd name="connsiteX11" fmla="*/ 1403188 w 2099045"/>
              <a:gd name="connsiteY11" fmla="*/ 34278 h 572943"/>
              <a:gd name="connsiteX12" fmla="*/ 1702446 w 2099045"/>
              <a:gd name="connsiteY12" fmla="*/ 44253 h 572943"/>
              <a:gd name="connsiteX13" fmla="*/ 2011680 w 2099045"/>
              <a:gd name="connsiteY13" fmla="*/ 17653 h 572943"/>
              <a:gd name="connsiteX14" fmla="*/ 2094807 w 2099045"/>
              <a:gd name="connsiteY14" fmla="*/ 1027 h 572943"/>
              <a:gd name="connsiteX15" fmla="*/ 2081506 w 2099045"/>
              <a:gd name="connsiteY15" fmla="*/ 47579 h 572943"/>
              <a:gd name="connsiteX16" fmla="*/ 2034955 w 2099045"/>
              <a:gd name="connsiteY16" fmla="*/ 54229 h 572943"/>
              <a:gd name="connsiteX17" fmla="*/ 1765623 w 2099045"/>
              <a:gd name="connsiteY17" fmla="*/ 117405 h 572943"/>
              <a:gd name="connsiteX18" fmla="*/ 1333361 w 2099045"/>
              <a:gd name="connsiteY18" fmla="*/ 134031 h 572943"/>
              <a:gd name="connsiteX19" fmla="*/ 1050728 w 2099045"/>
              <a:gd name="connsiteY19" fmla="*/ 117405 h 572943"/>
              <a:gd name="connsiteX20" fmla="*/ 781396 w 2099045"/>
              <a:gd name="connsiteY20" fmla="*/ 127381 h 572943"/>
              <a:gd name="connsiteX21" fmla="*/ 502088 w 2099045"/>
              <a:gd name="connsiteY21" fmla="*/ 210508 h 572943"/>
              <a:gd name="connsiteX22" fmla="*/ 199505 w 2099045"/>
              <a:gd name="connsiteY22" fmla="*/ 419989 h 572943"/>
              <a:gd name="connsiteX23" fmla="*/ 39901 w 2099045"/>
              <a:gd name="connsiteY23" fmla="*/ 572943 h 572943"/>
              <a:gd name="connsiteX24" fmla="*/ 0 w 2099045"/>
              <a:gd name="connsiteY24" fmla="*/ 539692 h 572943"/>
              <a:gd name="connsiteX0" fmla="*/ 0 w 2099045"/>
              <a:gd name="connsiteY0" fmla="*/ 539692 h 572943"/>
              <a:gd name="connsiteX1" fmla="*/ 66501 w 2099045"/>
              <a:gd name="connsiteY1" fmla="*/ 446589 h 572943"/>
              <a:gd name="connsiteX2" fmla="*/ 116378 w 2099045"/>
              <a:gd name="connsiteY2" fmla="*/ 400038 h 572943"/>
              <a:gd name="connsiteX3" fmla="*/ 182880 w 2099045"/>
              <a:gd name="connsiteY3" fmla="*/ 370112 h 572943"/>
              <a:gd name="connsiteX4" fmla="*/ 269332 w 2099045"/>
              <a:gd name="connsiteY4" fmla="*/ 303611 h 572943"/>
              <a:gd name="connsiteX5" fmla="*/ 342484 w 2099045"/>
              <a:gd name="connsiteY5" fmla="*/ 240434 h 572943"/>
              <a:gd name="connsiteX6" fmla="*/ 412311 w 2099045"/>
              <a:gd name="connsiteY6" fmla="*/ 193883 h 572943"/>
              <a:gd name="connsiteX7" fmla="*/ 498763 w 2099045"/>
              <a:gd name="connsiteY7" fmla="*/ 147331 h 572943"/>
              <a:gd name="connsiteX8" fmla="*/ 561940 w 2099045"/>
              <a:gd name="connsiteY8" fmla="*/ 107430 h 572943"/>
              <a:gd name="connsiteX9" fmla="*/ 734845 w 2099045"/>
              <a:gd name="connsiteY9" fmla="*/ 47579 h 572943"/>
              <a:gd name="connsiteX10" fmla="*/ 1027453 w 2099045"/>
              <a:gd name="connsiteY10" fmla="*/ 11003 h 572943"/>
              <a:gd name="connsiteX11" fmla="*/ 1403188 w 2099045"/>
              <a:gd name="connsiteY11" fmla="*/ 34278 h 572943"/>
              <a:gd name="connsiteX12" fmla="*/ 1702446 w 2099045"/>
              <a:gd name="connsiteY12" fmla="*/ 44253 h 572943"/>
              <a:gd name="connsiteX13" fmla="*/ 2011680 w 2099045"/>
              <a:gd name="connsiteY13" fmla="*/ 17653 h 572943"/>
              <a:gd name="connsiteX14" fmla="*/ 2094807 w 2099045"/>
              <a:gd name="connsiteY14" fmla="*/ 1027 h 572943"/>
              <a:gd name="connsiteX15" fmla="*/ 2081506 w 2099045"/>
              <a:gd name="connsiteY15" fmla="*/ 47579 h 572943"/>
              <a:gd name="connsiteX16" fmla="*/ 2034955 w 2099045"/>
              <a:gd name="connsiteY16" fmla="*/ 54229 h 572943"/>
              <a:gd name="connsiteX17" fmla="*/ 1765623 w 2099045"/>
              <a:gd name="connsiteY17" fmla="*/ 117405 h 572943"/>
              <a:gd name="connsiteX18" fmla="*/ 1333361 w 2099045"/>
              <a:gd name="connsiteY18" fmla="*/ 134031 h 572943"/>
              <a:gd name="connsiteX19" fmla="*/ 1050728 w 2099045"/>
              <a:gd name="connsiteY19" fmla="*/ 117405 h 572943"/>
              <a:gd name="connsiteX20" fmla="*/ 781396 w 2099045"/>
              <a:gd name="connsiteY20" fmla="*/ 127381 h 572943"/>
              <a:gd name="connsiteX21" fmla="*/ 502088 w 2099045"/>
              <a:gd name="connsiteY21" fmla="*/ 210508 h 572943"/>
              <a:gd name="connsiteX22" fmla="*/ 199505 w 2099045"/>
              <a:gd name="connsiteY22" fmla="*/ 419989 h 572943"/>
              <a:gd name="connsiteX23" fmla="*/ 39901 w 2099045"/>
              <a:gd name="connsiteY23" fmla="*/ 572943 h 572943"/>
              <a:gd name="connsiteX24" fmla="*/ 0 w 2099045"/>
              <a:gd name="connsiteY24" fmla="*/ 539692 h 572943"/>
              <a:gd name="connsiteX0" fmla="*/ 0 w 2099045"/>
              <a:gd name="connsiteY0" fmla="*/ 539692 h 572943"/>
              <a:gd name="connsiteX1" fmla="*/ 66501 w 2099045"/>
              <a:gd name="connsiteY1" fmla="*/ 446589 h 572943"/>
              <a:gd name="connsiteX2" fmla="*/ 116378 w 2099045"/>
              <a:gd name="connsiteY2" fmla="*/ 400038 h 572943"/>
              <a:gd name="connsiteX3" fmla="*/ 182880 w 2099045"/>
              <a:gd name="connsiteY3" fmla="*/ 370112 h 572943"/>
              <a:gd name="connsiteX4" fmla="*/ 269332 w 2099045"/>
              <a:gd name="connsiteY4" fmla="*/ 303611 h 572943"/>
              <a:gd name="connsiteX5" fmla="*/ 342484 w 2099045"/>
              <a:gd name="connsiteY5" fmla="*/ 240434 h 572943"/>
              <a:gd name="connsiteX6" fmla="*/ 412311 w 2099045"/>
              <a:gd name="connsiteY6" fmla="*/ 193883 h 572943"/>
              <a:gd name="connsiteX7" fmla="*/ 498763 w 2099045"/>
              <a:gd name="connsiteY7" fmla="*/ 147331 h 572943"/>
              <a:gd name="connsiteX8" fmla="*/ 561940 w 2099045"/>
              <a:gd name="connsiteY8" fmla="*/ 107430 h 572943"/>
              <a:gd name="connsiteX9" fmla="*/ 734845 w 2099045"/>
              <a:gd name="connsiteY9" fmla="*/ 47579 h 572943"/>
              <a:gd name="connsiteX10" fmla="*/ 1027453 w 2099045"/>
              <a:gd name="connsiteY10" fmla="*/ 11003 h 572943"/>
              <a:gd name="connsiteX11" fmla="*/ 1403188 w 2099045"/>
              <a:gd name="connsiteY11" fmla="*/ 34278 h 572943"/>
              <a:gd name="connsiteX12" fmla="*/ 1702446 w 2099045"/>
              <a:gd name="connsiteY12" fmla="*/ 44253 h 572943"/>
              <a:gd name="connsiteX13" fmla="*/ 2011680 w 2099045"/>
              <a:gd name="connsiteY13" fmla="*/ 17653 h 572943"/>
              <a:gd name="connsiteX14" fmla="*/ 2094807 w 2099045"/>
              <a:gd name="connsiteY14" fmla="*/ 1027 h 572943"/>
              <a:gd name="connsiteX15" fmla="*/ 2081506 w 2099045"/>
              <a:gd name="connsiteY15" fmla="*/ 47579 h 572943"/>
              <a:gd name="connsiteX16" fmla="*/ 2034955 w 2099045"/>
              <a:gd name="connsiteY16" fmla="*/ 54229 h 572943"/>
              <a:gd name="connsiteX17" fmla="*/ 1765623 w 2099045"/>
              <a:gd name="connsiteY17" fmla="*/ 117405 h 572943"/>
              <a:gd name="connsiteX18" fmla="*/ 1333361 w 2099045"/>
              <a:gd name="connsiteY18" fmla="*/ 134031 h 572943"/>
              <a:gd name="connsiteX19" fmla="*/ 1050728 w 2099045"/>
              <a:gd name="connsiteY19" fmla="*/ 117405 h 572943"/>
              <a:gd name="connsiteX20" fmla="*/ 781396 w 2099045"/>
              <a:gd name="connsiteY20" fmla="*/ 137356 h 572943"/>
              <a:gd name="connsiteX21" fmla="*/ 502088 w 2099045"/>
              <a:gd name="connsiteY21" fmla="*/ 210508 h 572943"/>
              <a:gd name="connsiteX22" fmla="*/ 199505 w 2099045"/>
              <a:gd name="connsiteY22" fmla="*/ 419989 h 572943"/>
              <a:gd name="connsiteX23" fmla="*/ 39901 w 2099045"/>
              <a:gd name="connsiteY23" fmla="*/ 572943 h 572943"/>
              <a:gd name="connsiteX24" fmla="*/ 0 w 2099045"/>
              <a:gd name="connsiteY24" fmla="*/ 539692 h 572943"/>
              <a:gd name="connsiteX0" fmla="*/ 0 w 2099045"/>
              <a:gd name="connsiteY0" fmla="*/ 539692 h 572943"/>
              <a:gd name="connsiteX1" fmla="*/ 66501 w 2099045"/>
              <a:gd name="connsiteY1" fmla="*/ 446589 h 572943"/>
              <a:gd name="connsiteX2" fmla="*/ 116378 w 2099045"/>
              <a:gd name="connsiteY2" fmla="*/ 400038 h 572943"/>
              <a:gd name="connsiteX3" fmla="*/ 182880 w 2099045"/>
              <a:gd name="connsiteY3" fmla="*/ 370112 h 572943"/>
              <a:gd name="connsiteX4" fmla="*/ 269332 w 2099045"/>
              <a:gd name="connsiteY4" fmla="*/ 303611 h 572943"/>
              <a:gd name="connsiteX5" fmla="*/ 342484 w 2099045"/>
              <a:gd name="connsiteY5" fmla="*/ 240434 h 572943"/>
              <a:gd name="connsiteX6" fmla="*/ 412311 w 2099045"/>
              <a:gd name="connsiteY6" fmla="*/ 193883 h 572943"/>
              <a:gd name="connsiteX7" fmla="*/ 498763 w 2099045"/>
              <a:gd name="connsiteY7" fmla="*/ 147331 h 572943"/>
              <a:gd name="connsiteX8" fmla="*/ 561940 w 2099045"/>
              <a:gd name="connsiteY8" fmla="*/ 107430 h 572943"/>
              <a:gd name="connsiteX9" fmla="*/ 734845 w 2099045"/>
              <a:gd name="connsiteY9" fmla="*/ 47579 h 572943"/>
              <a:gd name="connsiteX10" fmla="*/ 1027453 w 2099045"/>
              <a:gd name="connsiteY10" fmla="*/ 11003 h 572943"/>
              <a:gd name="connsiteX11" fmla="*/ 1403188 w 2099045"/>
              <a:gd name="connsiteY11" fmla="*/ 34278 h 572943"/>
              <a:gd name="connsiteX12" fmla="*/ 1702446 w 2099045"/>
              <a:gd name="connsiteY12" fmla="*/ 44253 h 572943"/>
              <a:gd name="connsiteX13" fmla="*/ 2011680 w 2099045"/>
              <a:gd name="connsiteY13" fmla="*/ 17653 h 572943"/>
              <a:gd name="connsiteX14" fmla="*/ 2094807 w 2099045"/>
              <a:gd name="connsiteY14" fmla="*/ 1027 h 572943"/>
              <a:gd name="connsiteX15" fmla="*/ 2081506 w 2099045"/>
              <a:gd name="connsiteY15" fmla="*/ 47579 h 572943"/>
              <a:gd name="connsiteX16" fmla="*/ 2034955 w 2099045"/>
              <a:gd name="connsiteY16" fmla="*/ 54229 h 572943"/>
              <a:gd name="connsiteX17" fmla="*/ 1765623 w 2099045"/>
              <a:gd name="connsiteY17" fmla="*/ 117405 h 572943"/>
              <a:gd name="connsiteX18" fmla="*/ 1333361 w 2099045"/>
              <a:gd name="connsiteY18" fmla="*/ 134031 h 572943"/>
              <a:gd name="connsiteX19" fmla="*/ 1054053 w 2099045"/>
              <a:gd name="connsiteY19" fmla="*/ 124055 h 572943"/>
              <a:gd name="connsiteX20" fmla="*/ 781396 w 2099045"/>
              <a:gd name="connsiteY20" fmla="*/ 137356 h 572943"/>
              <a:gd name="connsiteX21" fmla="*/ 502088 w 2099045"/>
              <a:gd name="connsiteY21" fmla="*/ 210508 h 572943"/>
              <a:gd name="connsiteX22" fmla="*/ 199505 w 2099045"/>
              <a:gd name="connsiteY22" fmla="*/ 419989 h 572943"/>
              <a:gd name="connsiteX23" fmla="*/ 39901 w 2099045"/>
              <a:gd name="connsiteY23" fmla="*/ 572943 h 572943"/>
              <a:gd name="connsiteX24" fmla="*/ 0 w 2099045"/>
              <a:gd name="connsiteY24" fmla="*/ 539692 h 572943"/>
              <a:gd name="connsiteX0" fmla="*/ 0 w 2099045"/>
              <a:gd name="connsiteY0" fmla="*/ 539692 h 572943"/>
              <a:gd name="connsiteX1" fmla="*/ 66501 w 2099045"/>
              <a:gd name="connsiteY1" fmla="*/ 446589 h 572943"/>
              <a:gd name="connsiteX2" fmla="*/ 116378 w 2099045"/>
              <a:gd name="connsiteY2" fmla="*/ 400038 h 572943"/>
              <a:gd name="connsiteX3" fmla="*/ 182880 w 2099045"/>
              <a:gd name="connsiteY3" fmla="*/ 370112 h 572943"/>
              <a:gd name="connsiteX4" fmla="*/ 269332 w 2099045"/>
              <a:gd name="connsiteY4" fmla="*/ 303611 h 572943"/>
              <a:gd name="connsiteX5" fmla="*/ 342484 w 2099045"/>
              <a:gd name="connsiteY5" fmla="*/ 240434 h 572943"/>
              <a:gd name="connsiteX6" fmla="*/ 412311 w 2099045"/>
              <a:gd name="connsiteY6" fmla="*/ 193883 h 572943"/>
              <a:gd name="connsiteX7" fmla="*/ 498763 w 2099045"/>
              <a:gd name="connsiteY7" fmla="*/ 147331 h 572943"/>
              <a:gd name="connsiteX8" fmla="*/ 561940 w 2099045"/>
              <a:gd name="connsiteY8" fmla="*/ 107430 h 572943"/>
              <a:gd name="connsiteX9" fmla="*/ 734845 w 2099045"/>
              <a:gd name="connsiteY9" fmla="*/ 47579 h 572943"/>
              <a:gd name="connsiteX10" fmla="*/ 1027453 w 2099045"/>
              <a:gd name="connsiteY10" fmla="*/ 11003 h 572943"/>
              <a:gd name="connsiteX11" fmla="*/ 1403188 w 2099045"/>
              <a:gd name="connsiteY11" fmla="*/ 34278 h 572943"/>
              <a:gd name="connsiteX12" fmla="*/ 1702446 w 2099045"/>
              <a:gd name="connsiteY12" fmla="*/ 44253 h 572943"/>
              <a:gd name="connsiteX13" fmla="*/ 2011680 w 2099045"/>
              <a:gd name="connsiteY13" fmla="*/ 17653 h 572943"/>
              <a:gd name="connsiteX14" fmla="*/ 2094807 w 2099045"/>
              <a:gd name="connsiteY14" fmla="*/ 1027 h 572943"/>
              <a:gd name="connsiteX15" fmla="*/ 2081506 w 2099045"/>
              <a:gd name="connsiteY15" fmla="*/ 47579 h 572943"/>
              <a:gd name="connsiteX16" fmla="*/ 2034955 w 2099045"/>
              <a:gd name="connsiteY16" fmla="*/ 54229 h 572943"/>
              <a:gd name="connsiteX17" fmla="*/ 1765623 w 2099045"/>
              <a:gd name="connsiteY17" fmla="*/ 117405 h 572943"/>
              <a:gd name="connsiteX18" fmla="*/ 1333361 w 2099045"/>
              <a:gd name="connsiteY18" fmla="*/ 134031 h 572943"/>
              <a:gd name="connsiteX19" fmla="*/ 1054053 w 2099045"/>
              <a:gd name="connsiteY19" fmla="*/ 124055 h 572943"/>
              <a:gd name="connsiteX20" fmla="*/ 781396 w 2099045"/>
              <a:gd name="connsiteY20" fmla="*/ 137356 h 572943"/>
              <a:gd name="connsiteX21" fmla="*/ 502088 w 2099045"/>
              <a:gd name="connsiteY21" fmla="*/ 210508 h 572943"/>
              <a:gd name="connsiteX22" fmla="*/ 199505 w 2099045"/>
              <a:gd name="connsiteY22" fmla="*/ 419989 h 572943"/>
              <a:gd name="connsiteX23" fmla="*/ 39901 w 2099045"/>
              <a:gd name="connsiteY23" fmla="*/ 572943 h 572943"/>
              <a:gd name="connsiteX24" fmla="*/ 0 w 2099045"/>
              <a:gd name="connsiteY24" fmla="*/ 539692 h 572943"/>
              <a:gd name="connsiteX0" fmla="*/ 0 w 2099045"/>
              <a:gd name="connsiteY0" fmla="*/ 539692 h 572943"/>
              <a:gd name="connsiteX1" fmla="*/ 66501 w 2099045"/>
              <a:gd name="connsiteY1" fmla="*/ 446589 h 572943"/>
              <a:gd name="connsiteX2" fmla="*/ 116378 w 2099045"/>
              <a:gd name="connsiteY2" fmla="*/ 400038 h 572943"/>
              <a:gd name="connsiteX3" fmla="*/ 182880 w 2099045"/>
              <a:gd name="connsiteY3" fmla="*/ 370112 h 572943"/>
              <a:gd name="connsiteX4" fmla="*/ 269332 w 2099045"/>
              <a:gd name="connsiteY4" fmla="*/ 303611 h 572943"/>
              <a:gd name="connsiteX5" fmla="*/ 342484 w 2099045"/>
              <a:gd name="connsiteY5" fmla="*/ 240434 h 572943"/>
              <a:gd name="connsiteX6" fmla="*/ 412311 w 2099045"/>
              <a:gd name="connsiteY6" fmla="*/ 193883 h 572943"/>
              <a:gd name="connsiteX7" fmla="*/ 498763 w 2099045"/>
              <a:gd name="connsiteY7" fmla="*/ 147331 h 572943"/>
              <a:gd name="connsiteX8" fmla="*/ 561940 w 2099045"/>
              <a:gd name="connsiteY8" fmla="*/ 107430 h 572943"/>
              <a:gd name="connsiteX9" fmla="*/ 734845 w 2099045"/>
              <a:gd name="connsiteY9" fmla="*/ 47579 h 572943"/>
              <a:gd name="connsiteX10" fmla="*/ 1027453 w 2099045"/>
              <a:gd name="connsiteY10" fmla="*/ 11003 h 572943"/>
              <a:gd name="connsiteX11" fmla="*/ 1403188 w 2099045"/>
              <a:gd name="connsiteY11" fmla="*/ 34278 h 572943"/>
              <a:gd name="connsiteX12" fmla="*/ 1702446 w 2099045"/>
              <a:gd name="connsiteY12" fmla="*/ 44253 h 572943"/>
              <a:gd name="connsiteX13" fmla="*/ 2011680 w 2099045"/>
              <a:gd name="connsiteY13" fmla="*/ 17653 h 572943"/>
              <a:gd name="connsiteX14" fmla="*/ 2094807 w 2099045"/>
              <a:gd name="connsiteY14" fmla="*/ 1027 h 572943"/>
              <a:gd name="connsiteX15" fmla="*/ 2081506 w 2099045"/>
              <a:gd name="connsiteY15" fmla="*/ 47579 h 572943"/>
              <a:gd name="connsiteX16" fmla="*/ 2034955 w 2099045"/>
              <a:gd name="connsiteY16" fmla="*/ 54229 h 572943"/>
              <a:gd name="connsiteX17" fmla="*/ 1765623 w 2099045"/>
              <a:gd name="connsiteY17" fmla="*/ 117405 h 572943"/>
              <a:gd name="connsiteX18" fmla="*/ 1333361 w 2099045"/>
              <a:gd name="connsiteY18" fmla="*/ 134031 h 572943"/>
              <a:gd name="connsiteX19" fmla="*/ 1054053 w 2099045"/>
              <a:gd name="connsiteY19" fmla="*/ 124055 h 572943"/>
              <a:gd name="connsiteX20" fmla="*/ 781396 w 2099045"/>
              <a:gd name="connsiteY20" fmla="*/ 137356 h 572943"/>
              <a:gd name="connsiteX21" fmla="*/ 508739 w 2099045"/>
              <a:gd name="connsiteY21" fmla="*/ 217158 h 572943"/>
              <a:gd name="connsiteX22" fmla="*/ 199505 w 2099045"/>
              <a:gd name="connsiteY22" fmla="*/ 419989 h 572943"/>
              <a:gd name="connsiteX23" fmla="*/ 39901 w 2099045"/>
              <a:gd name="connsiteY23" fmla="*/ 572943 h 572943"/>
              <a:gd name="connsiteX24" fmla="*/ 0 w 2099045"/>
              <a:gd name="connsiteY24" fmla="*/ 539692 h 572943"/>
              <a:gd name="connsiteX0" fmla="*/ 0 w 2099045"/>
              <a:gd name="connsiteY0" fmla="*/ 539692 h 572943"/>
              <a:gd name="connsiteX1" fmla="*/ 66501 w 2099045"/>
              <a:gd name="connsiteY1" fmla="*/ 446589 h 572943"/>
              <a:gd name="connsiteX2" fmla="*/ 116378 w 2099045"/>
              <a:gd name="connsiteY2" fmla="*/ 400038 h 572943"/>
              <a:gd name="connsiteX3" fmla="*/ 182880 w 2099045"/>
              <a:gd name="connsiteY3" fmla="*/ 370112 h 572943"/>
              <a:gd name="connsiteX4" fmla="*/ 269332 w 2099045"/>
              <a:gd name="connsiteY4" fmla="*/ 303611 h 572943"/>
              <a:gd name="connsiteX5" fmla="*/ 342484 w 2099045"/>
              <a:gd name="connsiteY5" fmla="*/ 240434 h 572943"/>
              <a:gd name="connsiteX6" fmla="*/ 412311 w 2099045"/>
              <a:gd name="connsiteY6" fmla="*/ 193883 h 572943"/>
              <a:gd name="connsiteX7" fmla="*/ 492112 w 2099045"/>
              <a:gd name="connsiteY7" fmla="*/ 147331 h 572943"/>
              <a:gd name="connsiteX8" fmla="*/ 561940 w 2099045"/>
              <a:gd name="connsiteY8" fmla="*/ 107430 h 572943"/>
              <a:gd name="connsiteX9" fmla="*/ 734845 w 2099045"/>
              <a:gd name="connsiteY9" fmla="*/ 47579 h 572943"/>
              <a:gd name="connsiteX10" fmla="*/ 1027453 w 2099045"/>
              <a:gd name="connsiteY10" fmla="*/ 11003 h 572943"/>
              <a:gd name="connsiteX11" fmla="*/ 1403188 w 2099045"/>
              <a:gd name="connsiteY11" fmla="*/ 34278 h 572943"/>
              <a:gd name="connsiteX12" fmla="*/ 1702446 w 2099045"/>
              <a:gd name="connsiteY12" fmla="*/ 44253 h 572943"/>
              <a:gd name="connsiteX13" fmla="*/ 2011680 w 2099045"/>
              <a:gd name="connsiteY13" fmla="*/ 17653 h 572943"/>
              <a:gd name="connsiteX14" fmla="*/ 2094807 w 2099045"/>
              <a:gd name="connsiteY14" fmla="*/ 1027 h 572943"/>
              <a:gd name="connsiteX15" fmla="*/ 2081506 w 2099045"/>
              <a:gd name="connsiteY15" fmla="*/ 47579 h 572943"/>
              <a:gd name="connsiteX16" fmla="*/ 2034955 w 2099045"/>
              <a:gd name="connsiteY16" fmla="*/ 54229 h 572943"/>
              <a:gd name="connsiteX17" fmla="*/ 1765623 w 2099045"/>
              <a:gd name="connsiteY17" fmla="*/ 117405 h 572943"/>
              <a:gd name="connsiteX18" fmla="*/ 1333361 w 2099045"/>
              <a:gd name="connsiteY18" fmla="*/ 134031 h 572943"/>
              <a:gd name="connsiteX19" fmla="*/ 1054053 w 2099045"/>
              <a:gd name="connsiteY19" fmla="*/ 124055 h 572943"/>
              <a:gd name="connsiteX20" fmla="*/ 781396 w 2099045"/>
              <a:gd name="connsiteY20" fmla="*/ 137356 h 572943"/>
              <a:gd name="connsiteX21" fmla="*/ 508739 w 2099045"/>
              <a:gd name="connsiteY21" fmla="*/ 217158 h 572943"/>
              <a:gd name="connsiteX22" fmla="*/ 199505 w 2099045"/>
              <a:gd name="connsiteY22" fmla="*/ 419989 h 572943"/>
              <a:gd name="connsiteX23" fmla="*/ 39901 w 2099045"/>
              <a:gd name="connsiteY23" fmla="*/ 572943 h 572943"/>
              <a:gd name="connsiteX24" fmla="*/ 0 w 2099045"/>
              <a:gd name="connsiteY24" fmla="*/ 539692 h 572943"/>
              <a:gd name="connsiteX0" fmla="*/ 0 w 2099045"/>
              <a:gd name="connsiteY0" fmla="*/ 539692 h 572943"/>
              <a:gd name="connsiteX1" fmla="*/ 66501 w 2099045"/>
              <a:gd name="connsiteY1" fmla="*/ 446589 h 572943"/>
              <a:gd name="connsiteX2" fmla="*/ 116378 w 2099045"/>
              <a:gd name="connsiteY2" fmla="*/ 400038 h 572943"/>
              <a:gd name="connsiteX3" fmla="*/ 182880 w 2099045"/>
              <a:gd name="connsiteY3" fmla="*/ 370112 h 572943"/>
              <a:gd name="connsiteX4" fmla="*/ 269332 w 2099045"/>
              <a:gd name="connsiteY4" fmla="*/ 303611 h 572943"/>
              <a:gd name="connsiteX5" fmla="*/ 342484 w 2099045"/>
              <a:gd name="connsiteY5" fmla="*/ 240434 h 572943"/>
              <a:gd name="connsiteX6" fmla="*/ 412311 w 2099045"/>
              <a:gd name="connsiteY6" fmla="*/ 193883 h 572943"/>
              <a:gd name="connsiteX7" fmla="*/ 561940 w 2099045"/>
              <a:gd name="connsiteY7" fmla="*/ 107430 h 572943"/>
              <a:gd name="connsiteX8" fmla="*/ 734845 w 2099045"/>
              <a:gd name="connsiteY8" fmla="*/ 47579 h 572943"/>
              <a:gd name="connsiteX9" fmla="*/ 1027453 w 2099045"/>
              <a:gd name="connsiteY9" fmla="*/ 11003 h 572943"/>
              <a:gd name="connsiteX10" fmla="*/ 1403188 w 2099045"/>
              <a:gd name="connsiteY10" fmla="*/ 34278 h 572943"/>
              <a:gd name="connsiteX11" fmla="*/ 1702446 w 2099045"/>
              <a:gd name="connsiteY11" fmla="*/ 44253 h 572943"/>
              <a:gd name="connsiteX12" fmla="*/ 2011680 w 2099045"/>
              <a:gd name="connsiteY12" fmla="*/ 17653 h 572943"/>
              <a:gd name="connsiteX13" fmla="*/ 2094807 w 2099045"/>
              <a:gd name="connsiteY13" fmla="*/ 1027 h 572943"/>
              <a:gd name="connsiteX14" fmla="*/ 2081506 w 2099045"/>
              <a:gd name="connsiteY14" fmla="*/ 47579 h 572943"/>
              <a:gd name="connsiteX15" fmla="*/ 2034955 w 2099045"/>
              <a:gd name="connsiteY15" fmla="*/ 54229 h 572943"/>
              <a:gd name="connsiteX16" fmla="*/ 1765623 w 2099045"/>
              <a:gd name="connsiteY16" fmla="*/ 117405 h 572943"/>
              <a:gd name="connsiteX17" fmla="*/ 1333361 w 2099045"/>
              <a:gd name="connsiteY17" fmla="*/ 134031 h 572943"/>
              <a:gd name="connsiteX18" fmla="*/ 1054053 w 2099045"/>
              <a:gd name="connsiteY18" fmla="*/ 124055 h 572943"/>
              <a:gd name="connsiteX19" fmla="*/ 781396 w 2099045"/>
              <a:gd name="connsiteY19" fmla="*/ 137356 h 572943"/>
              <a:gd name="connsiteX20" fmla="*/ 508739 w 2099045"/>
              <a:gd name="connsiteY20" fmla="*/ 217158 h 572943"/>
              <a:gd name="connsiteX21" fmla="*/ 199505 w 2099045"/>
              <a:gd name="connsiteY21" fmla="*/ 419989 h 572943"/>
              <a:gd name="connsiteX22" fmla="*/ 39901 w 2099045"/>
              <a:gd name="connsiteY22" fmla="*/ 572943 h 572943"/>
              <a:gd name="connsiteX23" fmla="*/ 0 w 2099045"/>
              <a:gd name="connsiteY23" fmla="*/ 539692 h 572943"/>
              <a:gd name="connsiteX0" fmla="*/ 0 w 2097240"/>
              <a:gd name="connsiteY0" fmla="*/ 539208 h 572459"/>
              <a:gd name="connsiteX1" fmla="*/ 66501 w 2097240"/>
              <a:gd name="connsiteY1" fmla="*/ 446105 h 572459"/>
              <a:gd name="connsiteX2" fmla="*/ 116378 w 2097240"/>
              <a:gd name="connsiteY2" fmla="*/ 399554 h 572459"/>
              <a:gd name="connsiteX3" fmla="*/ 182880 w 2097240"/>
              <a:gd name="connsiteY3" fmla="*/ 369628 h 572459"/>
              <a:gd name="connsiteX4" fmla="*/ 269332 w 2097240"/>
              <a:gd name="connsiteY4" fmla="*/ 303127 h 572459"/>
              <a:gd name="connsiteX5" fmla="*/ 342484 w 2097240"/>
              <a:gd name="connsiteY5" fmla="*/ 239950 h 572459"/>
              <a:gd name="connsiteX6" fmla="*/ 412311 w 2097240"/>
              <a:gd name="connsiteY6" fmla="*/ 193399 h 572459"/>
              <a:gd name="connsiteX7" fmla="*/ 561940 w 2097240"/>
              <a:gd name="connsiteY7" fmla="*/ 106946 h 572459"/>
              <a:gd name="connsiteX8" fmla="*/ 734845 w 2097240"/>
              <a:gd name="connsiteY8" fmla="*/ 47095 h 572459"/>
              <a:gd name="connsiteX9" fmla="*/ 1027453 w 2097240"/>
              <a:gd name="connsiteY9" fmla="*/ 10519 h 572459"/>
              <a:gd name="connsiteX10" fmla="*/ 1403188 w 2097240"/>
              <a:gd name="connsiteY10" fmla="*/ 33794 h 572459"/>
              <a:gd name="connsiteX11" fmla="*/ 1702446 w 2097240"/>
              <a:gd name="connsiteY11" fmla="*/ 43769 h 572459"/>
              <a:gd name="connsiteX12" fmla="*/ 2011680 w 2097240"/>
              <a:gd name="connsiteY12" fmla="*/ 17169 h 572459"/>
              <a:gd name="connsiteX13" fmla="*/ 2094807 w 2097240"/>
              <a:gd name="connsiteY13" fmla="*/ 543 h 572459"/>
              <a:gd name="connsiteX14" fmla="*/ 2071531 w 2097240"/>
              <a:gd name="connsiteY14" fmla="*/ 37120 h 572459"/>
              <a:gd name="connsiteX15" fmla="*/ 2034955 w 2097240"/>
              <a:gd name="connsiteY15" fmla="*/ 53745 h 572459"/>
              <a:gd name="connsiteX16" fmla="*/ 1765623 w 2097240"/>
              <a:gd name="connsiteY16" fmla="*/ 116921 h 572459"/>
              <a:gd name="connsiteX17" fmla="*/ 1333361 w 2097240"/>
              <a:gd name="connsiteY17" fmla="*/ 133547 h 572459"/>
              <a:gd name="connsiteX18" fmla="*/ 1054053 w 2097240"/>
              <a:gd name="connsiteY18" fmla="*/ 123571 h 572459"/>
              <a:gd name="connsiteX19" fmla="*/ 781396 w 2097240"/>
              <a:gd name="connsiteY19" fmla="*/ 136872 h 572459"/>
              <a:gd name="connsiteX20" fmla="*/ 508739 w 2097240"/>
              <a:gd name="connsiteY20" fmla="*/ 216674 h 572459"/>
              <a:gd name="connsiteX21" fmla="*/ 199505 w 2097240"/>
              <a:gd name="connsiteY21" fmla="*/ 419505 h 572459"/>
              <a:gd name="connsiteX22" fmla="*/ 39901 w 2097240"/>
              <a:gd name="connsiteY22" fmla="*/ 572459 h 572459"/>
              <a:gd name="connsiteX23" fmla="*/ 0 w 2097240"/>
              <a:gd name="connsiteY23" fmla="*/ 539208 h 572459"/>
              <a:gd name="connsiteX0" fmla="*/ 0 w 2095600"/>
              <a:gd name="connsiteY0" fmla="*/ 540053 h 573304"/>
              <a:gd name="connsiteX1" fmla="*/ 66501 w 2095600"/>
              <a:gd name="connsiteY1" fmla="*/ 446950 h 573304"/>
              <a:gd name="connsiteX2" fmla="*/ 116378 w 2095600"/>
              <a:gd name="connsiteY2" fmla="*/ 400399 h 573304"/>
              <a:gd name="connsiteX3" fmla="*/ 182880 w 2095600"/>
              <a:gd name="connsiteY3" fmla="*/ 370473 h 573304"/>
              <a:gd name="connsiteX4" fmla="*/ 269332 w 2095600"/>
              <a:gd name="connsiteY4" fmla="*/ 303972 h 573304"/>
              <a:gd name="connsiteX5" fmla="*/ 342484 w 2095600"/>
              <a:gd name="connsiteY5" fmla="*/ 240795 h 573304"/>
              <a:gd name="connsiteX6" fmla="*/ 412311 w 2095600"/>
              <a:gd name="connsiteY6" fmla="*/ 194244 h 573304"/>
              <a:gd name="connsiteX7" fmla="*/ 561940 w 2095600"/>
              <a:gd name="connsiteY7" fmla="*/ 107791 h 573304"/>
              <a:gd name="connsiteX8" fmla="*/ 734845 w 2095600"/>
              <a:gd name="connsiteY8" fmla="*/ 47940 h 573304"/>
              <a:gd name="connsiteX9" fmla="*/ 1027453 w 2095600"/>
              <a:gd name="connsiteY9" fmla="*/ 11364 h 573304"/>
              <a:gd name="connsiteX10" fmla="*/ 1403188 w 2095600"/>
              <a:gd name="connsiteY10" fmla="*/ 34639 h 573304"/>
              <a:gd name="connsiteX11" fmla="*/ 1702446 w 2095600"/>
              <a:gd name="connsiteY11" fmla="*/ 44614 h 573304"/>
              <a:gd name="connsiteX12" fmla="*/ 2011680 w 2095600"/>
              <a:gd name="connsiteY12" fmla="*/ 18014 h 573304"/>
              <a:gd name="connsiteX13" fmla="*/ 2094807 w 2095600"/>
              <a:gd name="connsiteY13" fmla="*/ 1388 h 573304"/>
              <a:gd name="connsiteX14" fmla="*/ 2034955 w 2095600"/>
              <a:gd name="connsiteY14" fmla="*/ 54590 h 573304"/>
              <a:gd name="connsiteX15" fmla="*/ 1765623 w 2095600"/>
              <a:gd name="connsiteY15" fmla="*/ 117766 h 573304"/>
              <a:gd name="connsiteX16" fmla="*/ 1333361 w 2095600"/>
              <a:gd name="connsiteY16" fmla="*/ 134392 h 573304"/>
              <a:gd name="connsiteX17" fmla="*/ 1054053 w 2095600"/>
              <a:gd name="connsiteY17" fmla="*/ 124416 h 573304"/>
              <a:gd name="connsiteX18" fmla="*/ 781396 w 2095600"/>
              <a:gd name="connsiteY18" fmla="*/ 137717 h 573304"/>
              <a:gd name="connsiteX19" fmla="*/ 508739 w 2095600"/>
              <a:gd name="connsiteY19" fmla="*/ 217519 h 573304"/>
              <a:gd name="connsiteX20" fmla="*/ 199505 w 2095600"/>
              <a:gd name="connsiteY20" fmla="*/ 420350 h 573304"/>
              <a:gd name="connsiteX21" fmla="*/ 39901 w 2095600"/>
              <a:gd name="connsiteY21" fmla="*/ 573304 h 573304"/>
              <a:gd name="connsiteX22" fmla="*/ 0 w 2095600"/>
              <a:gd name="connsiteY22" fmla="*/ 540053 h 57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95600" h="573304">
                <a:moveTo>
                  <a:pt x="0" y="540053"/>
                </a:moveTo>
                <a:cubicBezTo>
                  <a:pt x="23552" y="505139"/>
                  <a:pt x="47105" y="470226"/>
                  <a:pt x="66501" y="446950"/>
                </a:cubicBezTo>
                <a:cubicBezTo>
                  <a:pt x="85897" y="423674"/>
                  <a:pt x="96981" y="413145"/>
                  <a:pt x="116378" y="400399"/>
                </a:cubicBezTo>
                <a:cubicBezTo>
                  <a:pt x="135775" y="387653"/>
                  <a:pt x="157388" y="386544"/>
                  <a:pt x="182880" y="370473"/>
                </a:cubicBezTo>
                <a:cubicBezTo>
                  <a:pt x="208372" y="354402"/>
                  <a:pt x="242731" y="325585"/>
                  <a:pt x="269332" y="303972"/>
                </a:cubicBezTo>
                <a:cubicBezTo>
                  <a:pt x="295933" y="282359"/>
                  <a:pt x="318654" y="259083"/>
                  <a:pt x="342484" y="240795"/>
                </a:cubicBezTo>
                <a:cubicBezTo>
                  <a:pt x="366314" y="222507"/>
                  <a:pt x="375735" y="216411"/>
                  <a:pt x="412311" y="194244"/>
                </a:cubicBezTo>
                <a:cubicBezTo>
                  <a:pt x="448887" y="172077"/>
                  <a:pt x="508184" y="132175"/>
                  <a:pt x="561940" y="107791"/>
                </a:cubicBezTo>
                <a:cubicBezTo>
                  <a:pt x="615696" y="83407"/>
                  <a:pt x="657260" y="64011"/>
                  <a:pt x="734845" y="47940"/>
                </a:cubicBezTo>
                <a:cubicBezTo>
                  <a:pt x="812430" y="31869"/>
                  <a:pt x="916063" y="13581"/>
                  <a:pt x="1027453" y="11364"/>
                </a:cubicBezTo>
                <a:cubicBezTo>
                  <a:pt x="1138843" y="9147"/>
                  <a:pt x="1290689" y="29097"/>
                  <a:pt x="1403188" y="34639"/>
                </a:cubicBezTo>
                <a:cubicBezTo>
                  <a:pt x="1515687" y="40181"/>
                  <a:pt x="1601031" y="47385"/>
                  <a:pt x="1702446" y="44614"/>
                </a:cubicBezTo>
                <a:cubicBezTo>
                  <a:pt x="1803861" y="41843"/>
                  <a:pt x="1946287" y="25218"/>
                  <a:pt x="2011680" y="18014"/>
                </a:cubicBezTo>
                <a:cubicBezTo>
                  <a:pt x="2077073" y="10810"/>
                  <a:pt x="2090928" y="-4708"/>
                  <a:pt x="2094807" y="1388"/>
                </a:cubicBezTo>
                <a:cubicBezTo>
                  <a:pt x="2098686" y="7484"/>
                  <a:pt x="2089819" y="35194"/>
                  <a:pt x="2034955" y="54590"/>
                </a:cubicBezTo>
                <a:cubicBezTo>
                  <a:pt x="1980091" y="73986"/>
                  <a:pt x="1882555" y="104466"/>
                  <a:pt x="1765623" y="117766"/>
                </a:cubicBezTo>
                <a:cubicBezTo>
                  <a:pt x="1648691" y="131066"/>
                  <a:pt x="1448631" y="139934"/>
                  <a:pt x="1333361" y="134392"/>
                </a:cubicBezTo>
                <a:cubicBezTo>
                  <a:pt x="1218091" y="128850"/>
                  <a:pt x="1146047" y="123862"/>
                  <a:pt x="1054053" y="124416"/>
                </a:cubicBezTo>
                <a:cubicBezTo>
                  <a:pt x="962059" y="124970"/>
                  <a:pt x="872282" y="122200"/>
                  <a:pt x="781396" y="137717"/>
                </a:cubicBezTo>
                <a:cubicBezTo>
                  <a:pt x="690510" y="153234"/>
                  <a:pt x="605721" y="170414"/>
                  <a:pt x="508739" y="217519"/>
                </a:cubicBezTo>
                <a:cubicBezTo>
                  <a:pt x="411757" y="264624"/>
                  <a:pt x="276536" y="359944"/>
                  <a:pt x="199505" y="420350"/>
                </a:cubicBezTo>
                <a:cubicBezTo>
                  <a:pt x="132449" y="497382"/>
                  <a:pt x="80911" y="551137"/>
                  <a:pt x="39901" y="573304"/>
                </a:cubicBezTo>
                <a:lnTo>
                  <a:pt x="0" y="5400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39294" y="1214710"/>
            <a:ext cx="1731963" cy="1739900"/>
          </a:xfrm>
          <a:custGeom>
            <a:avLst/>
            <a:gdLst>
              <a:gd name="connsiteX0" fmla="*/ 1680927 w 1717141"/>
              <a:gd name="connsiteY0" fmla="*/ 0 h 1731671"/>
              <a:gd name="connsiteX1" fmla="*/ 1575303 w 1717141"/>
              <a:gd name="connsiteY1" fmla="*/ 123731 h 1731671"/>
              <a:gd name="connsiteX2" fmla="*/ 1520982 w 1717141"/>
              <a:gd name="connsiteY2" fmla="*/ 162963 h 1731671"/>
              <a:gd name="connsiteX3" fmla="*/ 1279557 w 1717141"/>
              <a:gd name="connsiteY3" fmla="*/ 401371 h 1731671"/>
              <a:gd name="connsiteX4" fmla="*/ 851026 w 1717141"/>
              <a:gd name="connsiteY4" fmla="*/ 953632 h 1731671"/>
              <a:gd name="connsiteX5" fmla="*/ 603565 w 1717141"/>
              <a:gd name="connsiteY5" fmla="*/ 1291628 h 1731671"/>
              <a:gd name="connsiteX6" fmla="*/ 431549 w 1717141"/>
              <a:gd name="connsiteY6" fmla="*/ 1472697 h 1731671"/>
              <a:gd name="connsiteX7" fmla="*/ 280658 w 1717141"/>
              <a:gd name="connsiteY7" fmla="*/ 1590393 h 1731671"/>
              <a:gd name="connsiteX8" fmla="*/ 196159 w 1717141"/>
              <a:gd name="connsiteY8" fmla="*/ 1644713 h 1731671"/>
              <a:gd name="connsiteX9" fmla="*/ 102606 w 1717141"/>
              <a:gd name="connsiteY9" fmla="*/ 1662820 h 1731671"/>
              <a:gd name="connsiteX10" fmla="*/ 24143 w 1717141"/>
              <a:gd name="connsiteY10" fmla="*/ 1656785 h 1731671"/>
              <a:gd name="connsiteX11" fmla="*/ 3018 w 1717141"/>
              <a:gd name="connsiteY11" fmla="*/ 1629624 h 1731671"/>
              <a:gd name="connsiteX12" fmla="*/ 0 w 1717141"/>
              <a:gd name="connsiteY12" fmla="*/ 1692998 h 1731671"/>
              <a:gd name="connsiteX13" fmla="*/ 81481 w 1717141"/>
              <a:gd name="connsiteY13" fmla="*/ 1729212 h 1731671"/>
              <a:gd name="connsiteX14" fmla="*/ 178052 w 1717141"/>
              <a:gd name="connsiteY14" fmla="*/ 1723177 h 1731671"/>
              <a:gd name="connsiteX15" fmla="*/ 344032 w 1717141"/>
              <a:gd name="connsiteY15" fmla="*/ 1680927 h 1731671"/>
              <a:gd name="connsiteX16" fmla="*/ 479834 w 1717141"/>
              <a:gd name="connsiteY16" fmla="*/ 1599446 h 1731671"/>
              <a:gd name="connsiteX17" fmla="*/ 624689 w 1717141"/>
              <a:gd name="connsiteY17" fmla="*/ 1466662 h 1731671"/>
              <a:gd name="connsiteX18" fmla="*/ 781616 w 1717141"/>
              <a:gd name="connsiteY18" fmla="*/ 1279557 h 1731671"/>
              <a:gd name="connsiteX19" fmla="*/ 1204111 w 1717141"/>
              <a:gd name="connsiteY19" fmla="*/ 675993 h 1731671"/>
              <a:gd name="connsiteX20" fmla="*/ 1493822 w 1717141"/>
              <a:gd name="connsiteY20" fmla="*/ 304800 h 1731671"/>
              <a:gd name="connsiteX21" fmla="*/ 1717141 w 1717141"/>
              <a:gd name="connsiteY21" fmla="*/ 60357 h 1731671"/>
              <a:gd name="connsiteX22" fmla="*/ 1680927 w 1717141"/>
              <a:gd name="connsiteY22" fmla="*/ 0 h 1731671"/>
              <a:gd name="connsiteX0" fmla="*/ 1680927 w 1717141"/>
              <a:gd name="connsiteY0" fmla="*/ 2853 h 1734524"/>
              <a:gd name="connsiteX1" fmla="*/ 1575303 w 1717141"/>
              <a:gd name="connsiteY1" fmla="*/ 126584 h 1734524"/>
              <a:gd name="connsiteX2" fmla="*/ 1520982 w 1717141"/>
              <a:gd name="connsiteY2" fmla="*/ 165816 h 1734524"/>
              <a:gd name="connsiteX3" fmla="*/ 1279557 w 1717141"/>
              <a:gd name="connsiteY3" fmla="*/ 404224 h 1734524"/>
              <a:gd name="connsiteX4" fmla="*/ 851026 w 1717141"/>
              <a:gd name="connsiteY4" fmla="*/ 956485 h 1734524"/>
              <a:gd name="connsiteX5" fmla="*/ 603565 w 1717141"/>
              <a:gd name="connsiteY5" fmla="*/ 1294481 h 1734524"/>
              <a:gd name="connsiteX6" fmla="*/ 431549 w 1717141"/>
              <a:gd name="connsiteY6" fmla="*/ 1475550 h 1734524"/>
              <a:gd name="connsiteX7" fmla="*/ 280658 w 1717141"/>
              <a:gd name="connsiteY7" fmla="*/ 1593246 h 1734524"/>
              <a:gd name="connsiteX8" fmla="*/ 196159 w 1717141"/>
              <a:gd name="connsiteY8" fmla="*/ 1647566 h 1734524"/>
              <a:gd name="connsiteX9" fmla="*/ 102606 w 1717141"/>
              <a:gd name="connsiteY9" fmla="*/ 1665673 h 1734524"/>
              <a:gd name="connsiteX10" fmla="*/ 24143 w 1717141"/>
              <a:gd name="connsiteY10" fmla="*/ 1659638 h 1734524"/>
              <a:gd name="connsiteX11" fmla="*/ 3018 w 1717141"/>
              <a:gd name="connsiteY11" fmla="*/ 1632477 h 1734524"/>
              <a:gd name="connsiteX12" fmla="*/ 0 w 1717141"/>
              <a:gd name="connsiteY12" fmla="*/ 1695851 h 1734524"/>
              <a:gd name="connsiteX13" fmla="*/ 81481 w 1717141"/>
              <a:gd name="connsiteY13" fmla="*/ 1732065 h 1734524"/>
              <a:gd name="connsiteX14" fmla="*/ 178052 w 1717141"/>
              <a:gd name="connsiteY14" fmla="*/ 1726030 h 1734524"/>
              <a:gd name="connsiteX15" fmla="*/ 344032 w 1717141"/>
              <a:gd name="connsiteY15" fmla="*/ 1683780 h 1734524"/>
              <a:gd name="connsiteX16" fmla="*/ 479834 w 1717141"/>
              <a:gd name="connsiteY16" fmla="*/ 1602299 h 1734524"/>
              <a:gd name="connsiteX17" fmla="*/ 624689 w 1717141"/>
              <a:gd name="connsiteY17" fmla="*/ 1469515 h 1734524"/>
              <a:gd name="connsiteX18" fmla="*/ 781616 w 1717141"/>
              <a:gd name="connsiteY18" fmla="*/ 1282410 h 1734524"/>
              <a:gd name="connsiteX19" fmla="*/ 1204111 w 1717141"/>
              <a:gd name="connsiteY19" fmla="*/ 678846 h 1734524"/>
              <a:gd name="connsiteX20" fmla="*/ 1493822 w 1717141"/>
              <a:gd name="connsiteY20" fmla="*/ 307653 h 1734524"/>
              <a:gd name="connsiteX21" fmla="*/ 1717141 w 1717141"/>
              <a:gd name="connsiteY21" fmla="*/ 63210 h 1734524"/>
              <a:gd name="connsiteX22" fmla="*/ 1680927 w 1717141"/>
              <a:gd name="connsiteY22" fmla="*/ 2853 h 1734524"/>
              <a:gd name="connsiteX0" fmla="*/ 1680927 w 1725310"/>
              <a:gd name="connsiteY0" fmla="*/ 3587 h 1735258"/>
              <a:gd name="connsiteX1" fmla="*/ 1575303 w 1725310"/>
              <a:gd name="connsiteY1" fmla="*/ 127318 h 1735258"/>
              <a:gd name="connsiteX2" fmla="*/ 1520982 w 1725310"/>
              <a:gd name="connsiteY2" fmla="*/ 166550 h 1735258"/>
              <a:gd name="connsiteX3" fmla="*/ 1279557 w 1725310"/>
              <a:gd name="connsiteY3" fmla="*/ 404958 h 1735258"/>
              <a:gd name="connsiteX4" fmla="*/ 851026 w 1725310"/>
              <a:gd name="connsiteY4" fmla="*/ 957219 h 1735258"/>
              <a:gd name="connsiteX5" fmla="*/ 603565 w 1725310"/>
              <a:gd name="connsiteY5" fmla="*/ 1295215 h 1735258"/>
              <a:gd name="connsiteX6" fmla="*/ 431549 w 1725310"/>
              <a:gd name="connsiteY6" fmla="*/ 1476284 h 1735258"/>
              <a:gd name="connsiteX7" fmla="*/ 280658 w 1725310"/>
              <a:gd name="connsiteY7" fmla="*/ 1593980 h 1735258"/>
              <a:gd name="connsiteX8" fmla="*/ 196159 w 1725310"/>
              <a:gd name="connsiteY8" fmla="*/ 1648300 h 1735258"/>
              <a:gd name="connsiteX9" fmla="*/ 102606 w 1725310"/>
              <a:gd name="connsiteY9" fmla="*/ 1666407 h 1735258"/>
              <a:gd name="connsiteX10" fmla="*/ 24143 w 1725310"/>
              <a:gd name="connsiteY10" fmla="*/ 1660372 h 1735258"/>
              <a:gd name="connsiteX11" fmla="*/ 3018 w 1725310"/>
              <a:gd name="connsiteY11" fmla="*/ 1633211 h 1735258"/>
              <a:gd name="connsiteX12" fmla="*/ 0 w 1725310"/>
              <a:gd name="connsiteY12" fmla="*/ 1696585 h 1735258"/>
              <a:gd name="connsiteX13" fmla="*/ 81481 w 1725310"/>
              <a:gd name="connsiteY13" fmla="*/ 1732799 h 1735258"/>
              <a:gd name="connsiteX14" fmla="*/ 178052 w 1725310"/>
              <a:gd name="connsiteY14" fmla="*/ 1726764 h 1735258"/>
              <a:gd name="connsiteX15" fmla="*/ 344032 w 1725310"/>
              <a:gd name="connsiteY15" fmla="*/ 1684514 h 1735258"/>
              <a:gd name="connsiteX16" fmla="*/ 479834 w 1725310"/>
              <a:gd name="connsiteY16" fmla="*/ 1603033 h 1735258"/>
              <a:gd name="connsiteX17" fmla="*/ 624689 w 1725310"/>
              <a:gd name="connsiteY17" fmla="*/ 1470249 h 1735258"/>
              <a:gd name="connsiteX18" fmla="*/ 781616 w 1725310"/>
              <a:gd name="connsiteY18" fmla="*/ 1283144 h 1735258"/>
              <a:gd name="connsiteX19" fmla="*/ 1204111 w 1725310"/>
              <a:gd name="connsiteY19" fmla="*/ 679580 h 1735258"/>
              <a:gd name="connsiteX20" fmla="*/ 1493822 w 1725310"/>
              <a:gd name="connsiteY20" fmla="*/ 308387 h 1735258"/>
              <a:gd name="connsiteX21" fmla="*/ 1717141 w 1725310"/>
              <a:gd name="connsiteY21" fmla="*/ 63944 h 1735258"/>
              <a:gd name="connsiteX22" fmla="*/ 1680927 w 1725310"/>
              <a:gd name="connsiteY22" fmla="*/ 3587 h 1735258"/>
              <a:gd name="connsiteX0" fmla="*/ 1680927 w 1725310"/>
              <a:gd name="connsiteY0" fmla="*/ 3587 h 1735258"/>
              <a:gd name="connsiteX1" fmla="*/ 1575303 w 1725310"/>
              <a:gd name="connsiteY1" fmla="*/ 127318 h 1735258"/>
              <a:gd name="connsiteX2" fmla="*/ 1520982 w 1725310"/>
              <a:gd name="connsiteY2" fmla="*/ 166550 h 1735258"/>
              <a:gd name="connsiteX3" fmla="*/ 1279557 w 1725310"/>
              <a:gd name="connsiteY3" fmla="*/ 404958 h 1735258"/>
              <a:gd name="connsiteX4" fmla="*/ 851026 w 1725310"/>
              <a:gd name="connsiteY4" fmla="*/ 957219 h 1735258"/>
              <a:gd name="connsiteX5" fmla="*/ 603565 w 1725310"/>
              <a:gd name="connsiteY5" fmla="*/ 1295215 h 1735258"/>
              <a:gd name="connsiteX6" fmla="*/ 431549 w 1725310"/>
              <a:gd name="connsiteY6" fmla="*/ 1476284 h 1735258"/>
              <a:gd name="connsiteX7" fmla="*/ 280658 w 1725310"/>
              <a:gd name="connsiteY7" fmla="*/ 1593980 h 1735258"/>
              <a:gd name="connsiteX8" fmla="*/ 196159 w 1725310"/>
              <a:gd name="connsiteY8" fmla="*/ 1648300 h 1735258"/>
              <a:gd name="connsiteX9" fmla="*/ 102606 w 1725310"/>
              <a:gd name="connsiteY9" fmla="*/ 1666407 h 1735258"/>
              <a:gd name="connsiteX10" fmla="*/ 24143 w 1725310"/>
              <a:gd name="connsiteY10" fmla="*/ 1660372 h 1735258"/>
              <a:gd name="connsiteX11" fmla="*/ 3018 w 1725310"/>
              <a:gd name="connsiteY11" fmla="*/ 1633211 h 1735258"/>
              <a:gd name="connsiteX12" fmla="*/ 0 w 1725310"/>
              <a:gd name="connsiteY12" fmla="*/ 1696585 h 1735258"/>
              <a:gd name="connsiteX13" fmla="*/ 81481 w 1725310"/>
              <a:gd name="connsiteY13" fmla="*/ 1732799 h 1735258"/>
              <a:gd name="connsiteX14" fmla="*/ 178052 w 1725310"/>
              <a:gd name="connsiteY14" fmla="*/ 1726764 h 1735258"/>
              <a:gd name="connsiteX15" fmla="*/ 344032 w 1725310"/>
              <a:gd name="connsiteY15" fmla="*/ 1684514 h 1735258"/>
              <a:gd name="connsiteX16" fmla="*/ 479834 w 1725310"/>
              <a:gd name="connsiteY16" fmla="*/ 1603033 h 1735258"/>
              <a:gd name="connsiteX17" fmla="*/ 624689 w 1725310"/>
              <a:gd name="connsiteY17" fmla="*/ 1470249 h 1735258"/>
              <a:gd name="connsiteX18" fmla="*/ 781616 w 1725310"/>
              <a:gd name="connsiteY18" fmla="*/ 1283144 h 1735258"/>
              <a:gd name="connsiteX19" fmla="*/ 1204111 w 1725310"/>
              <a:gd name="connsiteY19" fmla="*/ 679580 h 1735258"/>
              <a:gd name="connsiteX20" fmla="*/ 1493822 w 1725310"/>
              <a:gd name="connsiteY20" fmla="*/ 308387 h 1735258"/>
              <a:gd name="connsiteX21" fmla="*/ 1717141 w 1725310"/>
              <a:gd name="connsiteY21" fmla="*/ 63944 h 1735258"/>
              <a:gd name="connsiteX22" fmla="*/ 1680927 w 1725310"/>
              <a:gd name="connsiteY22" fmla="*/ 3587 h 1735258"/>
              <a:gd name="connsiteX0" fmla="*/ 1680927 w 1725310"/>
              <a:gd name="connsiteY0" fmla="*/ 3587 h 1736469"/>
              <a:gd name="connsiteX1" fmla="*/ 1575303 w 1725310"/>
              <a:gd name="connsiteY1" fmla="*/ 127318 h 1736469"/>
              <a:gd name="connsiteX2" fmla="*/ 1520982 w 1725310"/>
              <a:gd name="connsiteY2" fmla="*/ 166550 h 1736469"/>
              <a:gd name="connsiteX3" fmla="*/ 1279557 w 1725310"/>
              <a:gd name="connsiteY3" fmla="*/ 404958 h 1736469"/>
              <a:gd name="connsiteX4" fmla="*/ 851026 w 1725310"/>
              <a:gd name="connsiteY4" fmla="*/ 957219 h 1736469"/>
              <a:gd name="connsiteX5" fmla="*/ 603565 w 1725310"/>
              <a:gd name="connsiteY5" fmla="*/ 1295215 h 1736469"/>
              <a:gd name="connsiteX6" fmla="*/ 431549 w 1725310"/>
              <a:gd name="connsiteY6" fmla="*/ 1476284 h 1736469"/>
              <a:gd name="connsiteX7" fmla="*/ 280658 w 1725310"/>
              <a:gd name="connsiteY7" fmla="*/ 1593980 h 1736469"/>
              <a:gd name="connsiteX8" fmla="*/ 196159 w 1725310"/>
              <a:gd name="connsiteY8" fmla="*/ 1648300 h 1736469"/>
              <a:gd name="connsiteX9" fmla="*/ 102606 w 1725310"/>
              <a:gd name="connsiteY9" fmla="*/ 1666407 h 1736469"/>
              <a:gd name="connsiteX10" fmla="*/ 24143 w 1725310"/>
              <a:gd name="connsiteY10" fmla="*/ 1660372 h 1736469"/>
              <a:gd name="connsiteX11" fmla="*/ 3018 w 1725310"/>
              <a:gd name="connsiteY11" fmla="*/ 1633211 h 1736469"/>
              <a:gd name="connsiteX12" fmla="*/ 0 w 1725310"/>
              <a:gd name="connsiteY12" fmla="*/ 1696585 h 1736469"/>
              <a:gd name="connsiteX13" fmla="*/ 81481 w 1725310"/>
              <a:gd name="connsiteY13" fmla="*/ 1732799 h 1736469"/>
              <a:gd name="connsiteX14" fmla="*/ 181070 w 1725310"/>
              <a:gd name="connsiteY14" fmla="*/ 1729782 h 1736469"/>
              <a:gd name="connsiteX15" fmla="*/ 344032 w 1725310"/>
              <a:gd name="connsiteY15" fmla="*/ 1684514 h 1736469"/>
              <a:gd name="connsiteX16" fmla="*/ 479834 w 1725310"/>
              <a:gd name="connsiteY16" fmla="*/ 1603033 h 1736469"/>
              <a:gd name="connsiteX17" fmla="*/ 624689 w 1725310"/>
              <a:gd name="connsiteY17" fmla="*/ 1470249 h 1736469"/>
              <a:gd name="connsiteX18" fmla="*/ 781616 w 1725310"/>
              <a:gd name="connsiteY18" fmla="*/ 1283144 h 1736469"/>
              <a:gd name="connsiteX19" fmla="*/ 1204111 w 1725310"/>
              <a:gd name="connsiteY19" fmla="*/ 679580 h 1736469"/>
              <a:gd name="connsiteX20" fmla="*/ 1493822 w 1725310"/>
              <a:gd name="connsiteY20" fmla="*/ 308387 h 1736469"/>
              <a:gd name="connsiteX21" fmla="*/ 1717141 w 1725310"/>
              <a:gd name="connsiteY21" fmla="*/ 63944 h 1736469"/>
              <a:gd name="connsiteX22" fmla="*/ 1680927 w 1725310"/>
              <a:gd name="connsiteY22" fmla="*/ 3587 h 1736469"/>
              <a:gd name="connsiteX0" fmla="*/ 1680927 w 1725310"/>
              <a:gd name="connsiteY0" fmla="*/ 3587 h 1736469"/>
              <a:gd name="connsiteX1" fmla="*/ 1575303 w 1725310"/>
              <a:gd name="connsiteY1" fmla="*/ 127318 h 1736469"/>
              <a:gd name="connsiteX2" fmla="*/ 1520982 w 1725310"/>
              <a:gd name="connsiteY2" fmla="*/ 166550 h 1736469"/>
              <a:gd name="connsiteX3" fmla="*/ 1279557 w 1725310"/>
              <a:gd name="connsiteY3" fmla="*/ 404958 h 1736469"/>
              <a:gd name="connsiteX4" fmla="*/ 851026 w 1725310"/>
              <a:gd name="connsiteY4" fmla="*/ 957219 h 1736469"/>
              <a:gd name="connsiteX5" fmla="*/ 603565 w 1725310"/>
              <a:gd name="connsiteY5" fmla="*/ 1295215 h 1736469"/>
              <a:gd name="connsiteX6" fmla="*/ 431549 w 1725310"/>
              <a:gd name="connsiteY6" fmla="*/ 1476284 h 1736469"/>
              <a:gd name="connsiteX7" fmla="*/ 280658 w 1725310"/>
              <a:gd name="connsiteY7" fmla="*/ 1593980 h 1736469"/>
              <a:gd name="connsiteX8" fmla="*/ 196159 w 1725310"/>
              <a:gd name="connsiteY8" fmla="*/ 1648300 h 1736469"/>
              <a:gd name="connsiteX9" fmla="*/ 102606 w 1725310"/>
              <a:gd name="connsiteY9" fmla="*/ 1666407 h 1736469"/>
              <a:gd name="connsiteX10" fmla="*/ 36214 w 1725310"/>
              <a:gd name="connsiteY10" fmla="*/ 1660372 h 1736469"/>
              <a:gd name="connsiteX11" fmla="*/ 3018 w 1725310"/>
              <a:gd name="connsiteY11" fmla="*/ 1633211 h 1736469"/>
              <a:gd name="connsiteX12" fmla="*/ 0 w 1725310"/>
              <a:gd name="connsiteY12" fmla="*/ 1696585 h 1736469"/>
              <a:gd name="connsiteX13" fmla="*/ 81481 w 1725310"/>
              <a:gd name="connsiteY13" fmla="*/ 1732799 h 1736469"/>
              <a:gd name="connsiteX14" fmla="*/ 181070 w 1725310"/>
              <a:gd name="connsiteY14" fmla="*/ 1729782 h 1736469"/>
              <a:gd name="connsiteX15" fmla="*/ 344032 w 1725310"/>
              <a:gd name="connsiteY15" fmla="*/ 1684514 h 1736469"/>
              <a:gd name="connsiteX16" fmla="*/ 479834 w 1725310"/>
              <a:gd name="connsiteY16" fmla="*/ 1603033 h 1736469"/>
              <a:gd name="connsiteX17" fmla="*/ 624689 w 1725310"/>
              <a:gd name="connsiteY17" fmla="*/ 1470249 h 1736469"/>
              <a:gd name="connsiteX18" fmla="*/ 781616 w 1725310"/>
              <a:gd name="connsiteY18" fmla="*/ 1283144 h 1736469"/>
              <a:gd name="connsiteX19" fmla="*/ 1204111 w 1725310"/>
              <a:gd name="connsiteY19" fmla="*/ 679580 h 1736469"/>
              <a:gd name="connsiteX20" fmla="*/ 1493822 w 1725310"/>
              <a:gd name="connsiteY20" fmla="*/ 308387 h 1736469"/>
              <a:gd name="connsiteX21" fmla="*/ 1717141 w 1725310"/>
              <a:gd name="connsiteY21" fmla="*/ 63944 h 1736469"/>
              <a:gd name="connsiteX22" fmla="*/ 1680927 w 1725310"/>
              <a:gd name="connsiteY22" fmla="*/ 3587 h 1736469"/>
              <a:gd name="connsiteX0" fmla="*/ 1680927 w 1725310"/>
              <a:gd name="connsiteY0" fmla="*/ 3587 h 1736469"/>
              <a:gd name="connsiteX1" fmla="*/ 1575303 w 1725310"/>
              <a:gd name="connsiteY1" fmla="*/ 127318 h 1736469"/>
              <a:gd name="connsiteX2" fmla="*/ 1520982 w 1725310"/>
              <a:gd name="connsiteY2" fmla="*/ 166550 h 1736469"/>
              <a:gd name="connsiteX3" fmla="*/ 1279557 w 1725310"/>
              <a:gd name="connsiteY3" fmla="*/ 404958 h 1736469"/>
              <a:gd name="connsiteX4" fmla="*/ 851026 w 1725310"/>
              <a:gd name="connsiteY4" fmla="*/ 957219 h 1736469"/>
              <a:gd name="connsiteX5" fmla="*/ 603565 w 1725310"/>
              <a:gd name="connsiteY5" fmla="*/ 1295215 h 1736469"/>
              <a:gd name="connsiteX6" fmla="*/ 431549 w 1725310"/>
              <a:gd name="connsiteY6" fmla="*/ 1476284 h 1736469"/>
              <a:gd name="connsiteX7" fmla="*/ 280658 w 1725310"/>
              <a:gd name="connsiteY7" fmla="*/ 1593980 h 1736469"/>
              <a:gd name="connsiteX8" fmla="*/ 196159 w 1725310"/>
              <a:gd name="connsiteY8" fmla="*/ 1648300 h 1736469"/>
              <a:gd name="connsiteX9" fmla="*/ 102606 w 1725310"/>
              <a:gd name="connsiteY9" fmla="*/ 1666407 h 1736469"/>
              <a:gd name="connsiteX10" fmla="*/ 36214 w 1725310"/>
              <a:gd name="connsiteY10" fmla="*/ 1660372 h 1736469"/>
              <a:gd name="connsiteX11" fmla="*/ 3018 w 1725310"/>
              <a:gd name="connsiteY11" fmla="*/ 1633211 h 1736469"/>
              <a:gd name="connsiteX12" fmla="*/ 0 w 1725310"/>
              <a:gd name="connsiteY12" fmla="*/ 1696585 h 1736469"/>
              <a:gd name="connsiteX13" fmla="*/ 81481 w 1725310"/>
              <a:gd name="connsiteY13" fmla="*/ 1732799 h 1736469"/>
              <a:gd name="connsiteX14" fmla="*/ 181070 w 1725310"/>
              <a:gd name="connsiteY14" fmla="*/ 1729782 h 1736469"/>
              <a:gd name="connsiteX15" fmla="*/ 344032 w 1725310"/>
              <a:gd name="connsiteY15" fmla="*/ 1684514 h 1736469"/>
              <a:gd name="connsiteX16" fmla="*/ 479834 w 1725310"/>
              <a:gd name="connsiteY16" fmla="*/ 1603033 h 1736469"/>
              <a:gd name="connsiteX17" fmla="*/ 624689 w 1725310"/>
              <a:gd name="connsiteY17" fmla="*/ 1470249 h 1736469"/>
              <a:gd name="connsiteX18" fmla="*/ 781616 w 1725310"/>
              <a:gd name="connsiteY18" fmla="*/ 1283144 h 1736469"/>
              <a:gd name="connsiteX19" fmla="*/ 1204111 w 1725310"/>
              <a:gd name="connsiteY19" fmla="*/ 679580 h 1736469"/>
              <a:gd name="connsiteX20" fmla="*/ 1493822 w 1725310"/>
              <a:gd name="connsiteY20" fmla="*/ 308387 h 1736469"/>
              <a:gd name="connsiteX21" fmla="*/ 1717141 w 1725310"/>
              <a:gd name="connsiteY21" fmla="*/ 63944 h 1736469"/>
              <a:gd name="connsiteX22" fmla="*/ 1680927 w 1725310"/>
              <a:gd name="connsiteY22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286694 w 1731346"/>
              <a:gd name="connsiteY7" fmla="*/ 1593980 h 1736469"/>
              <a:gd name="connsiteX8" fmla="*/ 202195 w 1731346"/>
              <a:gd name="connsiteY8" fmla="*/ 1648300 h 1736469"/>
              <a:gd name="connsiteX9" fmla="*/ 108642 w 1731346"/>
              <a:gd name="connsiteY9" fmla="*/ 1666407 h 1736469"/>
              <a:gd name="connsiteX10" fmla="*/ 42250 w 1731346"/>
              <a:gd name="connsiteY10" fmla="*/ 1660372 h 1736469"/>
              <a:gd name="connsiteX11" fmla="*/ 9054 w 1731346"/>
              <a:gd name="connsiteY11" fmla="*/ 1633211 h 1736469"/>
              <a:gd name="connsiteX12" fmla="*/ 0 w 1731346"/>
              <a:gd name="connsiteY12" fmla="*/ 1696585 h 1736469"/>
              <a:gd name="connsiteX13" fmla="*/ 87517 w 1731346"/>
              <a:gd name="connsiteY13" fmla="*/ 1732799 h 1736469"/>
              <a:gd name="connsiteX14" fmla="*/ 187106 w 1731346"/>
              <a:gd name="connsiteY14" fmla="*/ 1729782 h 1736469"/>
              <a:gd name="connsiteX15" fmla="*/ 350068 w 1731346"/>
              <a:gd name="connsiteY15" fmla="*/ 1684514 h 1736469"/>
              <a:gd name="connsiteX16" fmla="*/ 485870 w 1731346"/>
              <a:gd name="connsiteY16" fmla="*/ 1603033 h 1736469"/>
              <a:gd name="connsiteX17" fmla="*/ 630725 w 1731346"/>
              <a:gd name="connsiteY17" fmla="*/ 1470249 h 1736469"/>
              <a:gd name="connsiteX18" fmla="*/ 787652 w 1731346"/>
              <a:gd name="connsiteY18" fmla="*/ 1283144 h 1736469"/>
              <a:gd name="connsiteX19" fmla="*/ 1210147 w 1731346"/>
              <a:gd name="connsiteY19" fmla="*/ 679580 h 1736469"/>
              <a:gd name="connsiteX20" fmla="*/ 1499858 w 1731346"/>
              <a:gd name="connsiteY20" fmla="*/ 308387 h 1736469"/>
              <a:gd name="connsiteX21" fmla="*/ 1723177 w 1731346"/>
              <a:gd name="connsiteY21" fmla="*/ 63944 h 1736469"/>
              <a:gd name="connsiteX22" fmla="*/ 1686963 w 1731346"/>
              <a:gd name="connsiteY22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286694 w 1731346"/>
              <a:gd name="connsiteY7" fmla="*/ 1593980 h 1736469"/>
              <a:gd name="connsiteX8" fmla="*/ 202195 w 1731346"/>
              <a:gd name="connsiteY8" fmla="*/ 1648300 h 1736469"/>
              <a:gd name="connsiteX9" fmla="*/ 108642 w 1731346"/>
              <a:gd name="connsiteY9" fmla="*/ 1666407 h 1736469"/>
              <a:gd name="connsiteX10" fmla="*/ 42250 w 1731346"/>
              <a:gd name="connsiteY10" fmla="*/ 1660372 h 1736469"/>
              <a:gd name="connsiteX11" fmla="*/ 3018 w 1731346"/>
              <a:gd name="connsiteY11" fmla="*/ 1633211 h 1736469"/>
              <a:gd name="connsiteX12" fmla="*/ 0 w 1731346"/>
              <a:gd name="connsiteY12" fmla="*/ 1696585 h 1736469"/>
              <a:gd name="connsiteX13" fmla="*/ 87517 w 1731346"/>
              <a:gd name="connsiteY13" fmla="*/ 1732799 h 1736469"/>
              <a:gd name="connsiteX14" fmla="*/ 187106 w 1731346"/>
              <a:gd name="connsiteY14" fmla="*/ 1729782 h 1736469"/>
              <a:gd name="connsiteX15" fmla="*/ 350068 w 1731346"/>
              <a:gd name="connsiteY15" fmla="*/ 1684514 h 1736469"/>
              <a:gd name="connsiteX16" fmla="*/ 485870 w 1731346"/>
              <a:gd name="connsiteY16" fmla="*/ 1603033 h 1736469"/>
              <a:gd name="connsiteX17" fmla="*/ 630725 w 1731346"/>
              <a:gd name="connsiteY17" fmla="*/ 1470249 h 1736469"/>
              <a:gd name="connsiteX18" fmla="*/ 787652 w 1731346"/>
              <a:gd name="connsiteY18" fmla="*/ 1283144 h 1736469"/>
              <a:gd name="connsiteX19" fmla="*/ 1210147 w 1731346"/>
              <a:gd name="connsiteY19" fmla="*/ 679580 h 1736469"/>
              <a:gd name="connsiteX20" fmla="*/ 1499858 w 1731346"/>
              <a:gd name="connsiteY20" fmla="*/ 308387 h 1736469"/>
              <a:gd name="connsiteX21" fmla="*/ 1723177 w 1731346"/>
              <a:gd name="connsiteY21" fmla="*/ 63944 h 1736469"/>
              <a:gd name="connsiteX22" fmla="*/ 1686963 w 1731346"/>
              <a:gd name="connsiteY22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286694 w 1731346"/>
              <a:gd name="connsiteY7" fmla="*/ 1593980 h 1736469"/>
              <a:gd name="connsiteX8" fmla="*/ 202195 w 1731346"/>
              <a:gd name="connsiteY8" fmla="*/ 1648300 h 1736469"/>
              <a:gd name="connsiteX9" fmla="*/ 108642 w 1731346"/>
              <a:gd name="connsiteY9" fmla="*/ 1666407 h 1736469"/>
              <a:gd name="connsiteX10" fmla="*/ 42250 w 1731346"/>
              <a:gd name="connsiteY10" fmla="*/ 1660372 h 1736469"/>
              <a:gd name="connsiteX11" fmla="*/ 3018 w 1731346"/>
              <a:gd name="connsiteY11" fmla="*/ 1633211 h 1736469"/>
              <a:gd name="connsiteX12" fmla="*/ 0 w 1731346"/>
              <a:gd name="connsiteY12" fmla="*/ 1696585 h 1736469"/>
              <a:gd name="connsiteX13" fmla="*/ 87517 w 1731346"/>
              <a:gd name="connsiteY13" fmla="*/ 1732799 h 1736469"/>
              <a:gd name="connsiteX14" fmla="*/ 187106 w 1731346"/>
              <a:gd name="connsiteY14" fmla="*/ 1729782 h 1736469"/>
              <a:gd name="connsiteX15" fmla="*/ 350068 w 1731346"/>
              <a:gd name="connsiteY15" fmla="*/ 1684514 h 1736469"/>
              <a:gd name="connsiteX16" fmla="*/ 485870 w 1731346"/>
              <a:gd name="connsiteY16" fmla="*/ 1603033 h 1736469"/>
              <a:gd name="connsiteX17" fmla="*/ 630725 w 1731346"/>
              <a:gd name="connsiteY17" fmla="*/ 1470249 h 1736469"/>
              <a:gd name="connsiteX18" fmla="*/ 787652 w 1731346"/>
              <a:gd name="connsiteY18" fmla="*/ 1283144 h 1736469"/>
              <a:gd name="connsiteX19" fmla="*/ 1210147 w 1731346"/>
              <a:gd name="connsiteY19" fmla="*/ 679580 h 1736469"/>
              <a:gd name="connsiteX20" fmla="*/ 1499858 w 1731346"/>
              <a:gd name="connsiteY20" fmla="*/ 308387 h 1736469"/>
              <a:gd name="connsiteX21" fmla="*/ 1723177 w 1731346"/>
              <a:gd name="connsiteY21" fmla="*/ 63944 h 1736469"/>
              <a:gd name="connsiteX22" fmla="*/ 1686963 w 1731346"/>
              <a:gd name="connsiteY22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286694 w 1731346"/>
              <a:gd name="connsiteY7" fmla="*/ 1593980 h 1736469"/>
              <a:gd name="connsiteX8" fmla="*/ 202195 w 1731346"/>
              <a:gd name="connsiteY8" fmla="*/ 1648300 h 1736469"/>
              <a:gd name="connsiteX9" fmla="*/ 108642 w 1731346"/>
              <a:gd name="connsiteY9" fmla="*/ 1666407 h 1736469"/>
              <a:gd name="connsiteX10" fmla="*/ 42250 w 1731346"/>
              <a:gd name="connsiteY10" fmla="*/ 1660372 h 1736469"/>
              <a:gd name="connsiteX11" fmla="*/ 3018 w 1731346"/>
              <a:gd name="connsiteY11" fmla="*/ 1633211 h 1736469"/>
              <a:gd name="connsiteX12" fmla="*/ 0 w 1731346"/>
              <a:gd name="connsiteY12" fmla="*/ 1696585 h 1736469"/>
              <a:gd name="connsiteX13" fmla="*/ 87517 w 1731346"/>
              <a:gd name="connsiteY13" fmla="*/ 1732799 h 1736469"/>
              <a:gd name="connsiteX14" fmla="*/ 187106 w 1731346"/>
              <a:gd name="connsiteY14" fmla="*/ 1729782 h 1736469"/>
              <a:gd name="connsiteX15" fmla="*/ 350068 w 1731346"/>
              <a:gd name="connsiteY15" fmla="*/ 1684514 h 1736469"/>
              <a:gd name="connsiteX16" fmla="*/ 485870 w 1731346"/>
              <a:gd name="connsiteY16" fmla="*/ 1603033 h 1736469"/>
              <a:gd name="connsiteX17" fmla="*/ 630725 w 1731346"/>
              <a:gd name="connsiteY17" fmla="*/ 1470249 h 1736469"/>
              <a:gd name="connsiteX18" fmla="*/ 787652 w 1731346"/>
              <a:gd name="connsiteY18" fmla="*/ 1283144 h 1736469"/>
              <a:gd name="connsiteX19" fmla="*/ 1213165 w 1731346"/>
              <a:gd name="connsiteY19" fmla="*/ 688633 h 1736469"/>
              <a:gd name="connsiteX20" fmla="*/ 1499858 w 1731346"/>
              <a:gd name="connsiteY20" fmla="*/ 308387 h 1736469"/>
              <a:gd name="connsiteX21" fmla="*/ 1723177 w 1731346"/>
              <a:gd name="connsiteY21" fmla="*/ 63944 h 1736469"/>
              <a:gd name="connsiteX22" fmla="*/ 1686963 w 1731346"/>
              <a:gd name="connsiteY22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286694 w 1731346"/>
              <a:gd name="connsiteY7" fmla="*/ 1593980 h 1736469"/>
              <a:gd name="connsiteX8" fmla="*/ 202195 w 1731346"/>
              <a:gd name="connsiteY8" fmla="*/ 1648300 h 1736469"/>
              <a:gd name="connsiteX9" fmla="*/ 108642 w 1731346"/>
              <a:gd name="connsiteY9" fmla="*/ 1666407 h 1736469"/>
              <a:gd name="connsiteX10" fmla="*/ 42250 w 1731346"/>
              <a:gd name="connsiteY10" fmla="*/ 1660372 h 1736469"/>
              <a:gd name="connsiteX11" fmla="*/ 3018 w 1731346"/>
              <a:gd name="connsiteY11" fmla="*/ 1633211 h 1736469"/>
              <a:gd name="connsiteX12" fmla="*/ 0 w 1731346"/>
              <a:gd name="connsiteY12" fmla="*/ 1696585 h 1736469"/>
              <a:gd name="connsiteX13" fmla="*/ 87517 w 1731346"/>
              <a:gd name="connsiteY13" fmla="*/ 1732799 h 1736469"/>
              <a:gd name="connsiteX14" fmla="*/ 187106 w 1731346"/>
              <a:gd name="connsiteY14" fmla="*/ 1729782 h 1736469"/>
              <a:gd name="connsiteX15" fmla="*/ 350068 w 1731346"/>
              <a:gd name="connsiteY15" fmla="*/ 1684514 h 1736469"/>
              <a:gd name="connsiteX16" fmla="*/ 485870 w 1731346"/>
              <a:gd name="connsiteY16" fmla="*/ 1603033 h 1736469"/>
              <a:gd name="connsiteX17" fmla="*/ 630725 w 1731346"/>
              <a:gd name="connsiteY17" fmla="*/ 1470249 h 1736469"/>
              <a:gd name="connsiteX18" fmla="*/ 796705 w 1731346"/>
              <a:gd name="connsiteY18" fmla="*/ 1280126 h 1736469"/>
              <a:gd name="connsiteX19" fmla="*/ 1213165 w 1731346"/>
              <a:gd name="connsiteY19" fmla="*/ 688633 h 1736469"/>
              <a:gd name="connsiteX20" fmla="*/ 1499858 w 1731346"/>
              <a:gd name="connsiteY20" fmla="*/ 308387 h 1736469"/>
              <a:gd name="connsiteX21" fmla="*/ 1723177 w 1731346"/>
              <a:gd name="connsiteY21" fmla="*/ 63944 h 1736469"/>
              <a:gd name="connsiteX22" fmla="*/ 1686963 w 1731346"/>
              <a:gd name="connsiteY22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286694 w 1731346"/>
              <a:gd name="connsiteY7" fmla="*/ 1593980 h 1736469"/>
              <a:gd name="connsiteX8" fmla="*/ 202195 w 1731346"/>
              <a:gd name="connsiteY8" fmla="*/ 1648300 h 1736469"/>
              <a:gd name="connsiteX9" fmla="*/ 108642 w 1731346"/>
              <a:gd name="connsiteY9" fmla="*/ 1666407 h 1736469"/>
              <a:gd name="connsiteX10" fmla="*/ 42250 w 1731346"/>
              <a:gd name="connsiteY10" fmla="*/ 1660372 h 1736469"/>
              <a:gd name="connsiteX11" fmla="*/ 3018 w 1731346"/>
              <a:gd name="connsiteY11" fmla="*/ 1633211 h 1736469"/>
              <a:gd name="connsiteX12" fmla="*/ 0 w 1731346"/>
              <a:gd name="connsiteY12" fmla="*/ 1696585 h 1736469"/>
              <a:gd name="connsiteX13" fmla="*/ 87517 w 1731346"/>
              <a:gd name="connsiteY13" fmla="*/ 1732799 h 1736469"/>
              <a:gd name="connsiteX14" fmla="*/ 187106 w 1731346"/>
              <a:gd name="connsiteY14" fmla="*/ 1729782 h 1736469"/>
              <a:gd name="connsiteX15" fmla="*/ 350068 w 1731346"/>
              <a:gd name="connsiteY15" fmla="*/ 1684514 h 1736469"/>
              <a:gd name="connsiteX16" fmla="*/ 485870 w 1731346"/>
              <a:gd name="connsiteY16" fmla="*/ 1603033 h 1736469"/>
              <a:gd name="connsiteX17" fmla="*/ 630725 w 1731346"/>
              <a:gd name="connsiteY17" fmla="*/ 1470249 h 1736469"/>
              <a:gd name="connsiteX18" fmla="*/ 796705 w 1731346"/>
              <a:gd name="connsiteY18" fmla="*/ 1280126 h 1736469"/>
              <a:gd name="connsiteX19" fmla="*/ 1213165 w 1731346"/>
              <a:gd name="connsiteY19" fmla="*/ 688633 h 1736469"/>
              <a:gd name="connsiteX20" fmla="*/ 1499858 w 1731346"/>
              <a:gd name="connsiteY20" fmla="*/ 308387 h 1736469"/>
              <a:gd name="connsiteX21" fmla="*/ 1723177 w 1731346"/>
              <a:gd name="connsiteY21" fmla="*/ 63944 h 1736469"/>
              <a:gd name="connsiteX22" fmla="*/ 1686963 w 1731346"/>
              <a:gd name="connsiteY22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286694 w 1731346"/>
              <a:gd name="connsiteY7" fmla="*/ 1593980 h 1736469"/>
              <a:gd name="connsiteX8" fmla="*/ 202195 w 1731346"/>
              <a:gd name="connsiteY8" fmla="*/ 1648300 h 1736469"/>
              <a:gd name="connsiteX9" fmla="*/ 108642 w 1731346"/>
              <a:gd name="connsiteY9" fmla="*/ 1666407 h 1736469"/>
              <a:gd name="connsiteX10" fmla="*/ 42250 w 1731346"/>
              <a:gd name="connsiteY10" fmla="*/ 1660372 h 1736469"/>
              <a:gd name="connsiteX11" fmla="*/ 3018 w 1731346"/>
              <a:gd name="connsiteY11" fmla="*/ 1633211 h 1736469"/>
              <a:gd name="connsiteX12" fmla="*/ 0 w 1731346"/>
              <a:gd name="connsiteY12" fmla="*/ 1696585 h 1736469"/>
              <a:gd name="connsiteX13" fmla="*/ 87517 w 1731346"/>
              <a:gd name="connsiteY13" fmla="*/ 1732799 h 1736469"/>
              <a:gd name="connsiteX14" fmla="*/ 187106 w 1731346"/>
              <a:gd name="connsiteY14" fmla="*/ 1729782 h 1736469"/>
              <a:gd name="connsiteX15" fmla="*/ 350068 w 1731346"/>
              <a:gd name="connsiteY15" fmla="*/ 1684514 h 1736469"/>
              <a:gd name="connsiteX16" fmla="*/ 485870 w 1731346"/>
              <a:gd name="connsiteY16" fmla="*/ 1603033 h 1736469"/>
              <a:gd name="connsiteX17" fmla="*/ 639779 w 1731346"/>
              <a:gd name="connsiteY17" fmla="*/ 1470249 h 1736469"/>
              <a:gd name="connsiteX18" fmla="*/ 796705 w 1731346"/>
              <a:gd name="connsiteY18" fmla="*/ 1280126 h 1736469"/>
              <a:gd name="connsiteX19" fmla="*/ 1213165 w 1731346"/>
              <a:gd name="connsiteY19" fmla="*/ 688633 h 1736469"/>
              <a:gd name="connsiteX20" fmla="*/ 1499858 w 1731346"/>
              <a:gd name="connsiteY20" fmla="*/ 308387 h 1736469"/>
              <a:gd name="connsiteX21" fmla="*/ 1723177 w 1731346"/>
              <a:gd name="connsiteY21" fmla="*/ 63944 h 1736469"/>
              <a:gd name="connsiteX22" fmla="*/ 1686963 w 1731346"/>
              <a:gd name="connsiteY22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286694 w 1731346"/>
              <a:gd name="connsiteY7" fmla="*/ 1593980 h 1736469"/>
              <a:gd name="connsiteX8" fmla="*/ 10864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304801 w 1731346"/>
              <a:gd name="connsiteY7" fmla="*/ 1609069 h 1736469"/>
              <a:gd name="connsiteX8" fmla="*/ 10864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76284 h 1736469"/>
              <a:gd name="connsiteX7" fmla="*/ 298765 w 1731346"/>
              <a:gd name="connsiteY7" fmla="*/ 1593980 h 1736469"/>
              <a:gd name="connsiteX8" fmla="*/ 10864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43620 w 1731346"/>
              <a:gd name="connsiteY6" fmla="*/ 1494391 h 1736469"/>
              <a:gd name="connsiteX7" fmla="*/ 298765 w 1731346"/>
              <a:gd name="connsiteY7" fmla="*/ 1593980 h 1736469"/>
              <a:gd name="connsiteX8" fmla="*/ 10864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82319 h 1736469"/>
              <a:gd name="connsiteX7" fmla="*/ 298765 w 1731346"/>
              <a:gd name="connsiteY7" fmla="*/ 1593980 h 1736469"/>
              <a:gd name="connsiteX8" fmla="*/ 10864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82319 h 1736469"/>
              <a:gd name="connsiteX7" fmla="*/ 298765 w 1731346"/>
              <a:gd name="connsiteY7" fmla="*/ 1593980 h 1736469"/>
              <a:gd name="connsiteX8" fmla="*/ 135802 w 1731346"/>
              <a:gd name="connsiteY8" fmla="*/ 1699603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82319 h 1736469"/>
              <a:gd name="connsiteX7" fmla="*/ 298765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82319 h 1736469"/>
              <a:gd name="connsiteX7" fmla="*/ 298765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82319 h 1736469"/>
              <a:gd name="connsiteX7" fmla="*/ 298765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82319 h 1736469"/>
              <a:gd name="connsiteX7" fmla="*/ 301783 w 1731346"/>
              <a:gd name="connsiteY7" fmla="*/ 1612086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82319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82319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82319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43621 w 1731346"/>
              <a:gd name="connsiteY6" fmla="*/ 1503444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1549 w 1731346"/>
              <a:gd name="connsiteY6" fmla="*/ 1485337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2 w 1731346"/>
              <a:gd name="connsiteY6" fmla="*/ 1500426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2496 w 1731346"/>
              <a:gd name="connsiteY6" fmla="*/ 1491373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7585 w 1731346"/>
              <a:gd name="connsiteY6" fmla="*/ 1491373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94390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94390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94390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4567 w 1731346"/>
              <a:gd name="connsiteY6" fmla="*/ 1494390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304801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301784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301784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301784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301784 w 1731346"/>
              <a:gd name="connsiteY7" fmla="*/ 1593980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294640 w 1731346"/>
              <a:gd name="connsiteY7" fmla="*/ 1589217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294640 w 1731346"/>
              <a:gd name="connsiteY7" fmla="*/ 1589217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294640 w 1731346"/>
              <a:gd name="connsiteY7" fmla="*/ 1589217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304165 w 1731346"/>
              <a:gd name="connsiteY7" fmla="*/ 1615411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289877 w 1731346"/>
              <a:gd name="connsiteY7" fmla="*/ 1598742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289877 w 1731346"/>
              <a:gd name="connsiteY7" fmla="*/ 1598742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28531 w 1731346"/>
              <a:gd name="connsiteY6" fmla="*/ 1485337 h 1736469"/>
              <a:gd name="connsiteX7" fmla="*/ 289877 w 1731346"/>
              <a:gd name="connsiteY7" fmla="*/ 1598742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49962 w 1731346"/>
              <a:gd name="connsiteY6" fmla="*/ 1504387 h 1736469"/>
              <a:gd name="connsiteX7" fmla="*/ 289877 w 1731346"/>
              <a:gd name="connsiteY7" fmla="*/ 1598742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09601 w 1731346"/>
              <a:gd name="connsiteY5" fmla="*/ 1295215 h 1736469"/>
              <a:gd name="connsiteX6" fmla="*/ 433293 w 1731346"/>
              <a:gd name="connsiteY6" fmla="*/ 1478193 h 1736469"/>
              <a:gd name="connsiteX7" fmla="*/ 289877 w 1731346"/>
              <a:gd name="connsiteY7" fmla="*/ 1598742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633414 w 1731346"/>
              <a:gd name="connsiteY5" fmla="*/ 1345221 h 1736469"/>
              <a:gd name="connsiteX6" fmla="*/ 433293 w 1731346"/>
              <a:gd name="connsiteY6" fmla="*/ 1478193 h 1736469"/>
              <a:gd name="connsiteX7" fmla="*/ 289877 w 1731346"/>
              <a:gd name="connsiteY7" fmla="*/ 1598742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595314 w 1731346"/>
              <a:gd name="connsiteY5" fmla="*/ 1309503 h 1736469"/>
              <a:gd name="connsiteX6" fmla="*/ 433293 w 1731346"/>
              <a:gd name="connsiteY6" fmla="*/ 1478193 h 1736469"/>
              <a:gd name="connsiteX7" fmla="*/ 289877 w 1731346"/>
              <a:gd name="connsiteY7" fmla="*/ 1598742 h 1736469"/>
              <a:gd name="connsiteX8" fmla="*/ 135802 w 1731346"/>
              <a:gd name="connsiteY8" fmla="*/ 1666407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595314 w 1731346"/>
              <a:gd name="connsiteY5" fmla="*/ 1309503 h 1736469"/>
              <a:gd name="connsiteX6" fmla="*/ 433293 w 1731346"/>
              <a:gd name="connsiteY6" fmla="*/ 1478193 h 1736469"/>
              <a:gd name="connsiteX7" fmla="*/ 289877 w 1731346"/>
              <a:gd name="connsiteY7" fmla="*/ 1598742 h 1736469"/>
              <a:gd name="connsiteX8" fmla="*/ 140564 w 1731346"/>
              <a:gd name="connsiteY8" fmla="*/ 1692601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6469"/>
              <a:gd name="connsiteX1" fmla="*/ 1581339 w 1731346"/>
              <a:gd name="connsiteY1" fmla="*/ 127318 h 1736469"/>
              <a:gd name="connsiteX2" fmla="*/ 1527018 w 1731346"/>
              <a:gd name="connsiteY2" fmla="*/ 166550 h 1736469"/>
              <a:gd name="connsiteX3" fmla="*/ 1285593 w 1731346"/>
              <a:gd name="connsiteY3" fmla="*/ 404958 h 1736469"/>
              <a:gd name="connsiteX4" fmla="*/ 857062 w 1731346"/>
              <a:gd name="connsiteY4" fmla="*/ 957219 h 1736469"/>
              <a:gd name="connsiteX5" fmla="*/ 595314 w 1731346"/>
              <a:gd name="connsiteY5" fmla="*/ 1309503 h 1736469"/>
              <a:gd name="connsiteX6" fmla="*/ 433293 w 1731346"/>
              <a:gd name="connsiteY6" fmla="*/ 1478193 h 1736469"/>
              <a:gd name="connsiteX7" fmla="*/ 289877 w 1731346"/>
              <a:gd name="connsiteY7" fmla="*/ 1598742 h 1736469"/>
              <a:gd name="connsiteX8" fmla="*/ 142945 w 1731346"/>
              <a:gd name="connsiteY8" fmla="*/ 1664026 h 1736469"/>
              <a:gd name="connsiteX9" fmla="*/ 42250 w 1731346"/>
              <a:gd name="connsiteY9" fmla="*/ 1660372 h 1736469"/>
              <a:gd name="connsiteX10" fmla="*/ 3018 w 1731346"/>
              <a:gd name="connsiteY10" fmla="*/ 1633211 h 1736469"/>
              <a:gd name="connsiteX11" fmla="*/ 0 w 1731346"/>
              <a:gd name="connsiteY11" fmla="*/ 1696585 h 1736469"/>
              <a:gd name="connsiteX12" fmla="*/ 87517 w 1731346"/>
              <a:gd name="connsiteY12" fmla="*/ 1732799 h 1736469"/>
              <a:gd name="connsiteX13" fmla="*/ 187106 w 1731346"/>
              <a:gd name="connsiteY13" fmla="*/ 1729782 h 1736469"/>
              <a:gd name="connsiteX14" fmla="*/ 350068 w 1731346"/>
              <a:gd name="connsiteY14" fmla="*/ 1684514 h 1736469"/>
              <a:gd name="connsiteX15" fmla="*/ 485870 w 1731346"/>
              <a:gd name="connsiteY15" fmla="*/ 1603033 h 1736469"/>
              <a:gd name="connsiteX16" fmla="*/ 639779 w 1731346"/>
              <a:gd name="connsiteY16" fmla="*/ 1470249 h 1736469"/>
              <a:gd name="connsiteX17" fmla="*/ 796705 w 1731346"/>
              <a:gd name="connsiteY17" fmla="*/ 1280126 h 1736469"/>
              <a:gd name="connsiteX18" fmla="*/ 1213165 w 1731346"/>
              <a:gd name="connsiteY18" fmla="*/ 688633 h 1736469"/>
              <a:gd name="connsiteX19" fmla="*/ 1499858 w 1731346"/>
              <a:gd name="connsiteY19" fmla="*/ 308387 h 1736469"/>
              <a:gd name="connsiteX20" fmla="*/ 1723177 w 1731346"/>
              <a:gd name="connsiteY20" fmla="*/ 63944 h 1736469"/>
              <a:gd name="connsiteX21" fmla="*/ 1686963 w 1731346"/>
              <a:gd name="connsiteY21" fmla="*/ 3587 h 1736469"/>
              <a:gd name="connsiteX0" fmla="*/ 1686963 w 1731346"/>
              <a:gd name="connsiteY0" fmla="*/ 3587 h 1739991"/>
              <a:gd name="connsiteX1" fmla="*/ 1581339 w 1731346"/>
              <a:gd name="connsiteY1" fmla="*/ 127318 h 1739991"/>
              <a:gd name="connsiteX2" fmla="*/ 1527018 w 1731346"/>
              <a:gd name="connsiteY2" fmla="*/ 166550 h 1739991"/>
              <a:gd name="connsiteX3" fmla="*/ 1285593 w 1731346"/>
              <a:gd name="connsiteY3" fmla="*/ 404958 h 1739991"/>
              <a:gd name="connsiteX4" fmla="*/ 857062 w 1731346"/>
              <a:gd name="connsiteY4" fmla="*/ 957219 h 1739991"/>
              <a:gd name="connsiteX5" fmla="*/ 595314 w 1731346"/>
              <a:gd name="connsiteY5" fmla="*/ 1309503 h 1739991"/>
              <a:gd name="connsiteX6" fmla="*/ 433293 w 1731346"/>
              <a:gd name="connsiteY6" fmla="*/ 1478193 h 1739991"/>
              <a:gd name="connsiteX7" fmla="*/ 289877 w 1731346"/>
              <a:gd name="connsiteY7" fmla="*/ 1598742 h 1739991"/>
              <a:gd name="connsiteX8" fmla="*/ 142945 w 1731346"/>
              <a:gd name="connsiteY8" fmla="*/ 1664026 h 1739991"/>
              <a:gd name="connsiteX9" fmla="*/ 42250 w 1731346"/>
              <a:gd name="connsiteY9" fmla="*/ 1660372 h 1739991"/>
              <a:gd name="connsiteX10" fmla="*/ 3018 w 1731346"/>
              <a:gd name="connsiteY10" fmla="*/ 1633211 h 1739991"/>
              <a:gd name="connsiteX11" fmla="*/ 0 w 1731346"/>
              <a:gd name="connsiteY11" fmla="*/ 1696585 h 1739991"/>
              <a:gd name="connsiteX12" fmla="*/ 89898 w 1731346"/>
              <a:gd name="connsiteY12" fmla="*/ 1737561 h 1739991"/>
              <a:gd name="connsiteX13" fmla="*/ 187106 w 1731346"/>
              <a:gd name="connsiteY13" fmla="*/ 1729782 h 1739991"/>
              <a:gd name="connsiteX14" fmla="*/ 350068 w 1731346"/>
              <a:gd name="connsiteY14" fmla="*/ 1684514 h 1739991"/>
              <a:gd name="connsiteX15" fmla="*/ 485870 w 1731346"/>
              <a:gd name="connsiteY15" fmla="*/ 1603033 h 1739991"/>
              <a:gd name="connsiteX16" fmla="*/ 639779 w 1731346"/>
              <a:gd name="connsiteY16" fmla="*/ 1470249 h 1739991"/>
              <a:gd name="connsiteX17" fmla="*/ 796705 w 1731346"/>
              <a:gd name="connsiteY17" fmla="*/ 1280126 h 1739991"/>
              <a:gd name="connsiteX18" fmla="*/ 1213165 w 1731346"/>
              <a:gd name="connsiteY18" fmla="*/ 688633 h 1739991"/>
              <a:gd name="connsiteX19" fmla="*/ 1499858 w 1731346"/>
              <a:gd name="connsiteY19" fmla="*/ 308387 h 1739991"/>
              <a:gd name="connsiteX20" fmla="*/ 1723177 w 1731346"/>
              <a:gd name="connsiteY20" fmla="*/ 63944 h 1739991"/>
              <a:gd name="connsiteX21" fmla="*/ 1686963 w 1731346"/>
              <a:gd name="connsiteY21" fmla="*/ 3587 h 1739991"/>
              <a:gd name="connsiteX0" fmla="*/ 1686963 w 1731346"/>
              <a:gd name="connsiteY0" fmla="*/ 3587 h 1739991"/>
              <a:gd name="connsiteX1" fmla="*/ 1581339 w 1731346"/>
              <a:gd name="connsiteY1" fmla="*/ 127318 h 1739991"/>
              <a:gd name="connsiteX2" fmla="*/ 1527018 w 1731346"/>
              <a:gd name="connsiteY2" fmla="*/ 166550 h 1739991"/>
              <a:gd name="connsiteX3" fmla="*/ 1285593 w 1731346"/>
              <a:gd name="connsiteY3" fmla="*/ 404958 h 1739991"/>
              <a:gd name="connsiteX4" fmla="*/ 857062 w 1731346"/>
              <a:gd name="connsiteY4" fmla="*/ 957219 h 1739991"/>
              <a:gd name="connsiteX5" fmla="*/ 595314 w 1731346"/>
              <a:gd name="connsiteY5" fmla="*/ 1309503 h 1739991"/>
              <a:gd name="connsiteX6" fmla="*/ 433293 w 1731346"/>
              <a:gd name="connsiteY6" fmla="*/ 1478193 h 1739991"/>
              <a:gd name="connsiteX7" fmla="*/ 289877 w 1731346"/>
              <a:gd name="connsiteY7" fmla="*/ 1598742 h 1739991"/>
              <a:gd name="connsiteX8" fmla="*/ 142945 w 1731346"/>
              <a:gd name="connsiteY8" fmla="*/ 1664026 h 1739991"/>
              <a:gd name="connsiteX9" fmla="*/ 42250 w 1731346"/>
              <a:gd name="connsiteY9" fmla="*/ 1660372 h 1739991"/>
              <a:gd name="connsiteX10" fmla="*/ 3018 w 1731346"/>
              <a:gd name="connsiteY10" fmla="*/ 1633211 h 1739991"/>
              <a:gd name="connsiteX11" fmla="*/ 0 w 1731346"/>
              <a:gd name="connsiteY11" fmla="*/ 1696585 h 1739991"/>
              <a:gd name="connsiteX12" fmla="*/ 89898 w 1731346"/>
              <a:gd name="connsiteY12" fmla="*/ 1737561 h 1739991"/>
              <a:gd name="connsiteX13" fmla="*/ 220444 w 1731346"/>
              <a:gd name="connsiteY13" fmla="*/ 1729782 h 1739991"/>
              <a:gd name="connsiteX14" fmla="*/ 350068 w 1731346"/>
              <a:gd name="connsiteY14" fmla="*/ 1684514 h 1739991"/>
              <a:gd name="connsiteX15" fmla="*/ 485870 w 1731346"/>
              <a:gd name="connsiteY15" fmla="*/ 1603033 h 1739991"/>
              <a:gd name="connsiteX16" fmla="*/ 639779 w 1731346"/>
              <a:gd name="connsiteY16" fmla="*/ 1470249 h 1739991"/>
              <a:gd name="connsiteX17" fmla="*/ 796705 w 1731346"/>
              <a:gd name="connsiteY17" fmla="*/ 1280126 h 1739991"/>
              <a:gd name="connsiteX18" fmla="*/ 1213165 w 1731346"/>
              <a:gd name="connsiteY18" fmla="*/ 688633 h 1739991"/>
              <a:gd name="connsiteX19" fmla="*/ 1499858 w 1731346"/>
              <a:gd name="connsiteY19" fmla="*/ 308387 h 1739991"/>
              <a:gd name="connsiteX20" fmla="*/ 1723177 w 1731346"/>
              <a:gd name="connsiteY20" fmla="*/ 63944 h 1739991"/>
              <a:gd name="connsiteX21" fmla="*/ 1686963 w 1731346"/>
              <a:gd name="connsiteY21" fmla="*/ 3587 h 173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346" h="1739991">
                <a:moveTo>
                  <a:pt x="1686963" y="3587"/>
                </a:moveTo>
                <a:cubicBezTo>
                  <a:pt x="1632389" y="42818"/>
                  <a:pt x="1607996" y="100158"/>
                  <a:pt x="1581339" y="127318"/>
                </a:cubicBezTo>
                <a:cubicBezTo>
                  <a:pt x="1554681" y="154479"/>
                  <a:pt x="1576309" y="120277"/>
                  <a:pt x="1527018" y="166550"/>
                </a:cubicBezTo>
                <a:cubicBezTo>
                  <a:pt x="1477727" y="212823"/>
                  <a:pt x="1397252" y="273180"/>
                  <a:pt x="1285593" y="404958"/>
                </a:cubicBezTo>
                <a:cubicBezTo>
                  <a:pt x="1121624" y="592063"/>
                  <a:pt x="975763" y="800292"/>
                  <a:pt x="857062" y="957219"/>
                </a:cubicBezTo>
                <a:cubicBezTo>
                  <a:pt x="774575" y="1069884"/>
                  <a:pt x="691382" y="1187784"/>
                  <a:pt x="595314" y="1309503"/>
                </a:cubicBezTo>
                <a:cubicBezTo>
                  <a:pt x="536969" y="1375895"/>
                  <a:pt x="484199" y="1429987"/>
                  <a:pt x="433293" y="1478193"/>
                </a:cubicBezTo>
                <a:cubicBezTo>
                  <a:pt x="382387" y="1526399"/>
                  <a:pt x="338268" y="1567770"/>
                  <a:pt x="289877" y="1598742"/>
                </a:cubicBezTo>
                <a:cubicBezTo>
                  <a:pt x="241486" y="1629714"/>
                  <a:pt x="184216" y="1653754"/>
                  <a:pt x="142945" y="1664026"/>
                </a:cubicBezTo>
                <a:cubicBezTo>
                  <a:pt x="101674" y="1674298"/>
                  <a:pt x="65571" y="1665508"/>
                  <a:pt x="42250" y="1660372"/>
                </a:cubicBezTo>
                <a:cubicBezTo>
                  <a:pt x="18929" y="1655236"/>
                  <a:pt x="6036" y="1637738"/>
                  <a:pt x="3018" y="1633211"/>
                </a:cubicBezTo>
                <a:cubicBezTo>
                  <a:pt x="2012" y="1654336"/>
                  <a:pt x="4527" y="1678478"/>
                  <a:pt x="0" y="1696585"/>
                </a:cubicBezTo>
                <a:cubicBezTo>
                  <a:pt x="27160" y="1708656"/>
                  <a:pt x="53157" y="1732028"/>
                  <a:pt x="89898" y="1737561"/>
                </a:cubicBezTo>
                <a:cubicBezTo>
                  <a:pt x="126639" y="1743094"/>
                  <a:pt x="177082" y="1738623"/>
                  <a:pt x="220444" y="1729782"/>
                </a:cubicBezTo>
                <a:cubicBezTo>
                  <a:pt x="263806" y="1720941"/>
                  <a:pt x="305830" y="1705639"/>
                  <a:pt x="350068" y="1684514"/>
                </a:cubicBezTo>
                <a:cubicBezTo>
                  <a:pt x="394306" y="1663389"/>
                  <a:pt x="437585" y="1638744"/>
                  <a:pt x="485870" y="1603033"/>
                </a:cubicBezTo>
                <a:cubicBezTo>
                  <a:pt x="534155" y="1567322"/>
                  <a:pt x="587973" y="1524067"/>
                  <a:pt x="639779" y="1470249"/>
                </a:cubicBezTo>
                <a:cubicBezTo>
                  <a:pt x="691585" y="1416431"/>
                  <a:pt x="699632" y="1411401"/>
                  <a:pt x="796705" y="1280126"/>
                </a:cubicBezTo>
                <a:cubicBezTo>
                  <a:pt x="937537" y="1078938"/>
                  <a:pt x="1095973" y="850589"/>
                  <a:pt x="1213165" y="688633"/>
                </a:cubicBezTo>
                <a:cubicBezTo>
                  <a:pt x="1330357" y="526677"/>
                  <a:pt x="1414353" y="410993"/>
                  <a:pt x="1499858" y="308387"/>
                </a:cubicBezTo>
                <a:cubicBezTo>
                  <a:pt x="1585363" y="205781"/>
                  <a:pt x="1685957" y="111223"/>
                  <a:pt x="1723177" y="63944"/>
                </a:cubicBezTo>
                <a:cubicBezTo>
                  <a:pt x="1735249" y="28736"/>
                  <a:pt x="1741284" y="-12507"/>
                  <a:pt x="1686963" y="35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672619" y="2317130"/>
            <a:ext cx="404813" cy="581025"/>
          </a:xfrm>
          <a:custGeom>
            <a:avLst/>
            <a:gdLst>
              <a:gd name="connsiteX0" fmla="*/ 371650 w 392510"/>
              <a:gd name="connsiteY0" fmla="*/ 10 h 565923"/>
              <a:gd name="connsiteX1" fmla="*/ 245444 w 392510"/>
              <a:gd name="connsiteY1" fmla="*/ 66685 h 565923"/>
              <a:gd name="connsiteX2" fmla="*/ 126381 w 392510"/>
              <a:gd name="connsiteY2" fmla="*/ 152410 h 565923"/>
              <a:gd name="connsiteX3" fmla="*/ 28750 w 392510"/>
              <a:gd name="connsiteY3" fmla="*/ 283379 h 565923"/>
              <a:gd name="connsiteX4" fmla="*/ 175 w 392510"/>
              <a:gd name="connsiteY4" fmla="*/ 416729 h 565923"/>
              <a:gd name="connsiteX5" fmla="*/ 38275 w 392510"/>
              <a:gd name="connsiteY5" fmla="*/ 557223 h 565923"/>
              <a:gd name="connsiteX6" fmla="*/ 83519 w 392510"/>
              <a:gd name="connsiteY6" fmla="*/ 547698 h 565923"/>
              <a:gd name="connsiteX7" fmla="*/ 66850 w 392510"/>
              <a:gd name="connsiteY7" fmla="*/ 521504 h 565923"/>
              <a:gd name="connsiteX8" fmla="*/ 59706 w 392510"/>
              <a:gd name="connsiteY8" fmla="*/ 461973 h 565923"/>
              <a:gd name="connsiteX9" fmla="*/ 78756 w 392510"/>
              <a:gd name="connsiteY9" fmla="*/ 357198 h 565923"/>
              <a:gd name="connsiteX10" fmla="*/ 169244 w 392510"/>
              <a:gd name="connsiteY10" fmla="*/ 233373 h 565923"/>
              <a:gd name="connsiteX11" fmla="*/ 302594 w 392510"/>
              <a:gd name="connsiteY11" fmla="*/ 121454 h 565923"/>
              <a:gd name="connsiteX12" fmla="*/ 383556 w 392510"/>
              <a:gd name="connsiteY12" fmla="*/ 61923 h 565923"/>
              <a:gd name="connsiteX13" fmla="*/ 371650 w 392510"/>
              <a:gd name="connsiteY13" fmla="*/ 10 h 565923"/>
              <a:gd name="connsiteX0" fmla="*/ 371650 w 392510"/>
              <a:gd name="connsiteY0" fmla="*/ 10 h 565923"/>
              <a:gd name="connsiteX1" fmla="*/ 245444 w 392510"/>
              <a:gd name="connsiteY1" fmla="*/ 66685 h 565923"/>
              <a:gd name="connsiteX2" fmla="*/ 126381 w 392510"/>
              <a:gd name="connsiteY2" fmla="*/ 152410 h 565923"/>
              <a:gd name="connsiteX3" fmla="*/ 28750 w 392510"/>
              <a:gd name="connsiteY3" fmla="*/ 283379 h 565923"/>
              <a:gd name="connsiteX4" fmla="*/ 175 w 392510"/>
              <a:gd name="connsiteY4" fmla="*/ 416729 h 565923"/>
              <a:gd name="connsiteX5" fmla="*/ 38275 w 392510"/>
              <a:gd name="connsiteY5" fmla="*/ 557223 h 565923"/>
              <a:gd name="connsiteX6" fmla="*/ 83519 w 392510"/>
              <a:gd name="connsiteY6" fmla="*/ 547698 h 565923"/>
              <a:gd name="connsiteX7" fmla="*/ 66850 w 392510"/>
              <a:gd name="connsiteY7" fmla="*/ 521504 h 565923"/>
              <a:gd name="connsiteX8" fmla="*/ 66849 w 392510"/>
              <a:gd name="connsiteY8" fmla="*/ 459592 h 565923"/>
              <a:gd name="connsiteX9" fmla="*/ 78756 w 392510"/>
              <a:gd name="connsiteY9" fmla="*/ 357198 h 565923"/>
              <a:gd name="connsiteX10" fmla="*/ 169244 w 392510"/>
              <a:gd name="connsiteY10" fmla="*/ 233373 h 565923"/>
              <a:gd name="connsiteX11" fmla="*/ 302594 w 392510"/>
              <a:gd name="connsiteY11" fmla="*/ 121454 h 565923"/>
              <a:gd name="connsiteX12" fmla="*/ 383556 w 392510"/>
              <a:gd name="connsiteY12" fmla="*/ 61923 h 565923"/>
              <a:gd name="connsiteX13" fmla="*/ 371650 w 392510"/>
              <a:gd name="connsiteY13" fmla="*/ 10 h 565923"/>
              <a:gd name="connsiteX0" fmla="*/ 354982 w 386147"/>
              <a:gd name="connsiteY0" fmla="*/ 25 h 537363"/>
              <a:gd name="connsiteX1" fmla="*/ 245444 w 386147"/>
              <a:gd name="connsiteY1" fmla="*/ 38125 h 537363"/>
              <a:gd name="connsiteX2" fmla="*/ 126381 w 386147"/>
              <a:gd name="connsiteY2" fmla="*/ 123850 h 537363"/>
              <a:gd name="connsiteX3" fmla="*/ 28750 w 386147"/>
              <a:gd name="connsiteY3" fmla="*/ 254819 h 537363"/>
              <a:gd name="connsiteX4" fmla="*/ 175 w 386147"/>
              <a:gd name="connsiteY4" fmla="*/ 388169 h 537363"/>
              <a:gd name="connsiteX5" fmla="*/ 38275 w 386147"/>
              <a:gd name="connsiteY5" fmla="*/ 528663 h 537363"/>
              <a:gd name="connsiteX6" fmla="*/ 83519 w 386147"/>
              <a:gd name="connsiteY6" fmla="*/ 519138 h 537363"/>
              <a:gd name="connsiteX7" fmla="*/ 66850 w 386147"/>
              <a:gd name="connsiteY7" fmla="*/ 492944 h 537363"/>
              <a:gd name="connsiteX8" fmla="*/ 66849 w 386147"/>
              <a:gd name="connsiteY8" fmla="*/ 431032 h 537363"/>
              <a:gd name="connsiteX9" fmla="*/ 78756 w 386147"/>
              <a:gd name="connsiteY9" fmla="*/ 328638 h 537363"/>
              <a:gd name="connsiteX10" fmla="*/ 169244 w 386147"/>
              <a:gd name="connsiteY10" fmla="*/ 204813 h 537363"/>
              <a:gd name="connsiteX11" fmla="*/ 302594 w 386147"/>
              <a:gd name="connsiteY11" fmla="*/ 92894 h 537363"/>
              <a:gd name="connsiteX12" fmla="*/ 383556 w 386147"/>
              <a:gd name="connsiteY12" fmla="*/ 33363 h 537363"/>
              <a:gd name="connsiteX13" fmla="*/ 354982 w 386147"/>
              <a:gd name="connsiteY13" fmla="*/ 25 h 537363"/>
              <a:gd name="connsiteX0" fmla="*/ 354982 w 386147"/>
              <a:gd name="connsiteY0" fmla="*/ 16 h 549260"/>
              <a:gd name="connsiteX1" fmla="*/ 245444 w 386147"/>
              <a:gd name="connsiteY1" fmla="*/ 50022 h 549260"/>
              <a:gd name="connsiteX2" fmla="*/ 126381 w 386147"/>
              <a:gd name="connsiteY2" fmla="*/ 135747 h 549260"/>
              <a:gd name="connsiteX3" fmla="*/ 28750 w 386147"/>
              <a:gd name="connsiteY3" fmla="*/ 266716 h 549260"/>
              <a:gd name="connsiteX4" fmla="*/ 175 w 386147"/>
              <a:gd name="connsiteY4" fmla="*/ 400066 h 549260"/>
              <a:gd name="connsiteX5" fmla="*/ 38275 w 386147"/>
              <a:gd name="connsiteY5" fmla="*/ 540560 h 549260"/>
              <a:gd name="connsiteX6" fmla="*/ 83519 w 386147"/>
              <a:gd name="connsiteY6" fmla="*/ 531035 h 549260"/>
              <a:gd name="connsiteX7" fmla="*/ 66850 w 386147"/>
              <a:gd name="connsiteY7" fmla="*/ 504841 h 549260"/>
              <a:gd name="connsiteX8" fmla="*/ 66849 w 386147"/>
              <a:gd name="connsiteY8" fmla="*/ 442929 h 549260"/>
              <a:gd name="connsiteX9" fmla="*/ 78756 w 386147"/>
              <a:gd name="connsiteY9" fmla="*/ 340535 h 549260"/>
              <a:gd name="connsiteX10" fmla="*/ 169244 w 386147"/>
              <a:gd name="connsiteY10" fmla="*/ 216710 h 549260"/>
              <a:gd name="connsiteX11" fmla="*/ 302594 w 386147"/>
              <a:gd name="connsiteY11" fmla="*/ 104791 h 549260"/>
              <a:gd name="connsiteX12" fmla="*/ 383556 w 386147"/>
              <a:gd name="connsiteY12" fmla="*/ 45260 h 549260"/>
              <a:gd name="connsiteX13" fmla="*/ 354982 w 386147"/>
              <a:gd name="connsiteY13" fmla="*/ 16 h 549260"/>
              <a:gd name="connsiteX0" fmla="*/ 354982 w 387403"/>
              <a:gd name="connsiteY0" fmla="*/ 3159 h 552403"/>
              <a:gd name="connsiteX1" fmla="*/ 245444 w 387403"/>
              <a:gd name="connsiteY1" fmla="*/ 53165 h 552403"/>
              <a:gd name="connsiteX2" fmla="*/ 126381 w 387403"/>
              <a:gd name="connsiteY2" fmla="*/ 138890 h 552403"/>
              <a:gd name="connsiteX3" fmla="*/ 28750 w 387403"/>
              <a:gd name="connsiteY3" fmla="*/ 269859 h 552403"/>
              <a:gd name="connsiteX4" fmla="*/ 175 w 387403"/>
              <a:gd name="connsiteY4" fmla="*/ 403209 h 552403"/>
              <a:gd name="connsiteX5" fmla="*/ 38275 w 387403"/>
              <a:gd name="connsiteY5" fmla="*/ 543703 h 552403"/>
              <a:gd name="connsiteX6" fmla="*/ 83519 w 387403"/>
              <a:gd name="connsiteY6" fmla="*/ 534178 h 552403"/>
              <a:gd name="connsiteX7" fmla="*/ 66850 w 387403"/>
              <a:gd name="connsiteY7" fmla="*/ 507984 h 552403"/>
              <a:gd name="connsiteX8" fmla="*/ 66849 w 387403"/>
              <a:gd name="connsiteY8" fmla="*/ 446072 h 552403"/>
              <a:gd name="connsiteX9" fmla="*/ 78756 w 387403"/>
              <a:gd name="connsiteY9" fmla="*/ 343678 h 552403"/>
              <a:gd name="connsiteX10" fmla="*/ 169244 w 387403"/>
              <a:gd name="connsiteY10" fmla="*/ 219853 h 552403"/>
              <a:gd name="connsiteX11" fmla="*/ 302594 w 387403"/>
              <a:gd name="connsiteY11" fmla="*/ 107934 h 552403"/>
              <a:gd name="connsiteX12" fmla="*/ 383556 w 387403"/>
              <a:gd name="connsiteY12" fmla="*/ 48403 h 552403"/>
              <a:gd name="connsiteX13" fmla="*/ 354982 w 387403"/>
              <a:gd name="connsiteY13" fmla="*/ 3159 h 552403"/>
              <a:gd name="connsiteX0" fmla="*/ 354982 w 388329"/>
              <a:gd name="connsiteY0" fmla="*/ 189 h 549433"/>
              <a:gd name="connsiteX1" fmla="*/ 245444 w 388329"/>
              <a:gd name="connsiteY1" fmla="*/ 50195 h 549433"/>
              <a:gd name="connsiteX2" fmla="*/ 126381 w 388329"/>
              <a:gd name="connsiteY2" fmla="*/ 135920 h 549433"/>
              <a:gd name="connsiteX3" fmla="*/ 28750 w 388329"/>
              <a:gd name="connsiteY3" fmla="*/ 266889 h 549433"/>
              <a:gd name="connsiteX4" fmla="*/ 175 w 388329"/>
              <a:gd name="connsiteY4" fmla="*/ 400239 h 549433"/>
              <a:gd name="connsiteX5" fmla="*/ 38275 w 388329"/>
              <a:gd name="connsiteY5" fmla="*/ 540733 h 549433"/>
              <a:gd name="connsiteX6" fmla="*/ 83519 w 388329"/>
              <a:gd name="connsiteY6" fmla="*/ 531208 h 549433"/>
              <a:gd name="connsiteX7" fmla="*/ 66850 w 388329"/>
              <a:gd name="connsiteY7" fmla="*/ 505014 h 549433"/>
              <a:gd name="connsiteX8" fmla="*/ 66849 w 388329"/>
              <a:gd name="connsiteY8" fmla="*/ 443102 h 549433"/>
              <a:gd name="connsiteX9" fmla="*/ 78756 w 388329"/>
              <a:gd name="connsiteY9" fmla="*/ 340708 h 549433"/>
              <a:gd name="connsiteX10" fmla="*/ 169244 w 388329"/>
              <a:gd name="connsiteY10" fmla="*/ 216883 h 549433"/>
              <a:gd name="connsiteX11" fmla="*/ 302594 w 388329"/>
              <a:gd name="connsiteY11" fmla="*/ 104964 h 549433"/>
              <a:gd name="connsiteX12" fmla="*/ 385938 w 388329"/>
              <a:gd name="connsiteY12" fmla="*/ 35908 h 549433"/>
              <a:gd name="connsiteX13" fmla="*/ 354982 w 388329"/>
              <a:gd name="connsiteY13" fmla="*/ 189 h 549433"/>
              <a:gd name="connsiteX0" fmla="*/ 354982 w 394104"/>
              <a:gd name="connsiteY0" fmla="*/ 562 h 549806"/>
              <a:gd name="connsiteX1" fmla="*/ 245444 w 394104"/>
              <a:gd name="connsiteY1" fmla="*/ 50568 h 549806"/>
              <a:gd name="connsiteX2" fmla="*/ 126381 w 394104"/>
              <a:gd name="connsiteY2" fmla="*/ 136293 h 549806"/>
              <a:gd name="connsiteX3" fmla="*/ 28750 w 394104"/>
              <a:gd name="connsiteY3" fmla="*/ 267262 h 549806"/>
              <a:gd name="connsiteX4" fmla="*/ 175 w 394104"/>
              <a:gd name="connsiteY4" fmla="*/ 400612 h 549806"/>
              <a:gd name="connsiteX5" fmla="*/ 38275 w 394104"/>
              <a:gd name="connsiteY5" fmla="*/ 541106 h 549806"/>
              <a:gd name="connsiteX6" fmla="*/ 83519 w 394104"/>
              <a:gd name="connsiteY6" fmla="*/ 531581 h 549806"/>
              <a:gd name="connsiteX7" fmla="*/ 66850 w 394104"/>
              <a:gd name="connsiteY7" fmla="*/ 505387 h 549806"/>
              <a:gd name="connsiteX8" fmla="*/ 66849 w 394104"/>
              <a:gd name="connsiteY8" fmla="*/ 443475 h 549806"/>
              <a:gd name="connsiteX9" fmla="*/ 78756 w 394104"/>
              <a:gd name="connsiteY9" fmla="*/ 341081 h 549806"/>
              <a:gd name="connsiteX10" fmla="*/ 169244 w 394104"/>
              <a:gd name="connsiteY10" fmla="*/ 217256 h 549806"/>
              <a:gd name="connsiteX11" fmla="*/ 302594 w 394104"/>
              <a:gd name="connsiteY11" fmla="*/ 105337 h 549806"/>
              <a:gd name="connsiteX12" fmla="*/ 385938 w 394104"/>
              <a:gd name="connsiteY12" fmla="*/ 36281 h 549806"/>
              <a:gd name="connsiteX13" fmla="*/ 354982 w 394104"/>
              <a:gd name="connsiteY13" fmla="*/ 562 h 549806"/>
              <a:gd name="connsiteX0" fmla="*/ 354982 w 397053"/>
              <a:gd name="connsiteY0" fmla="*/ 5245 h 554489"/>
              <a:gd name="connsiteX1" fmla="*/ 245444 w 397053"/>
              <a:gd name="connsiteY1" fmla="*/ 55251 h 554489"/>
              <a:gd name="connsiteX2" fmla="*/ 126381 w 397053"/>
              <a:gd name="connsiteY2" fmla="*/ 140976 h 554489"/>
              <a:gd name="connsiteX3" fmla="*/ 28750 w 397053"/>
              <a:gd name="connsiteY3" fmla="*/ 271945 h 554489"/>
              <a:gd name="connsiteX4" fmla="*/ 175 w 397053"/>
              <a:gd name="connsiteY4" fmla="*/ 405295 h 554489"/>
              <a:gd name="connsiteX5" fmla="*/ 38275 w 397053"/>
              <a:gd name="connsiteY5" fmla="*/ 545789 h 554489"/>
              <a:gd name="connsiteX6" fmla="*/ 83519 w 397053"/>
              <a:gd name="connsiteY6" fmla="*/ 536264 h 554489"/>
              <a:gd name="connsiteX7" fmla="*/ 66850 w 397053"/>
              <a:gd name="connsiteY7" fmla="*/ 510070 h 554489"/>
              <a:gd name="connsiteX8" fmla="*/ 66849 w 397053"/>
              <a:gd name="connsiteY8" fmla="*/ 448158 h 554489"/>
              <a:gd name="connsiteX9" fmla="*/ 78756 w 397053"/>
              <a:gd name="connsiteY9" fmla="*/ 345764 h 554489"/>
              <a:gd name="connsiteX10" fmla="*/ 169244 w 397053"/>
              <a:gd name="connsiteY10" fmla="*/ 221939 h 554489"/>
              <a:gd name="connsiteX11" fmla="*/ 302594 w 397053"/>
              <a:gd name="connsiteY11" fmla="*/ 110020 h 554489"/>
              <a:gd name="connsiteX12" fmla="*/ 385938 w 397053"/>
              <a:gd name="connsiteY12" fmla="*/ 40964 h 554489"/>
              <a:gd name="connsiteX13" fmla="*/ 354982 w 397053"/>
              <a:gd name="connsiteY13" fmla="*/ 5245 h 554489"/>
              <a:gd name="connsiteX0" fmla="*/ 354982 w 384129"/>
              <a:gd name="connsiteY0" fmla="*/ 9 h 549253"/>
              <a:gd name="connsiteX1" fmla="*/ 245444 w 384129"/>
              <a:gd name="connsiteY1" fmla="*/ 50015 h 549253"/>
              <a:gd name="connsiteX2" fmla="*/ 126381 w 384129"/>
              <a:gd name="connsiteY2" fmla="*/ 135740 h 549253"/>
              <a:gd name="connsiteX3" fmla="*/ 28750 w 384129"/>
              <a:gd name="connsiteY3" fmla="*/ 266709 h 549253"/>
              <a:gd name="connsiteX4" fmla="*/ 175 w 384129"/>
              <a:gd name="connsiteY4" fmla="*/ 400059 h 549253"/>
              <a:gd name="connsiteX5" fmla="*/ 38275 w 384129"/>
              <a:gd name="connsiteY5" fmla="*/ 540553 h 549253"/>
              <a:gd name="connsiteX6" fmla="*/ 83519 w 384129"/>
              <a:gd name="connsiteY6" fmla="*/ 531028 h 549253"/>
              <a:gd name="connsiteX7" fmla="*/ 66850 w 384129"/>
              <a:gd name="connsiteY7" fmla="*/ 504834 h 549253"/>
              <a:gd name="connsiteX8" fmla="*/ 66849 w 384129"/>
              <a:gd name="connsiteY8" fmla="*/ 442922 h 549253"/>
              <a:gd name="connsiteX9" fmla="*/ 78756 w 384129"/>
              <a:gd name="connsiteY9" fmla="*/ 340528 h 549253"/>
              <a:gd name="connsiteX10" fmla="*/ 169244 w 384129"/>
              <a:gd name="connsiteY10" fmla="*/ 216703 h 549253"/>
              <a:gd name="connsiteX11" fmla="*/ 302594 w 384129"/>
              <a:gd name="connsiteY11" fmla="*/ 104784 h 549253"/>
              <a:gd name="connsiteX12" fmla="*/ 374031 w 384129"/>
              <a:gd name="connsiteY12" fmla="*/ 47634 h 549253"/>
              <a:gd name="connsiteX13" fmla="*/ 354982 w 384129"/>
              <a:gd name="connsiteY13" fmla="*/ 9 h 549253"/>
              <a:gd name="connsiteX0" fmla="*/ 354982 w 395312"/>
              <a:gd name="connsiteY0" fmla="*/ 8744 h 557988"/>
              <a:gd name="connsiteX1" fmla="*/ 245444 w 395312"/>
              <a:gd name="connsiteY1" fmla="*/ 58750 h 557988"/>
              <a:gd name="connsiteX2" fmla="*/ 126381 w 395312"/>
              <a:gd name="connsiteY2" fmla="*/ 144475 h 557988"/>
              <a:gd name="connsiteX3" fmla="*/ 28750 w 395312"/>
              <a:gd name="connsiteY3" fmla="*/ 275444 h 557988"/>
              <a:gd name="connsiteX4" fmla="*/ 175 w 395312"/>
              <a:gd name="connsiteY4" fmla="*/ 408794 h 557988"/>
              <a:gd name="connsiteX5" fmla="*/ 38275 w 395312"/>
              <a:gd name="connsiteY5" fmla="*/ 549288 h 557988"/>
              <a:gd name="connsiteX6" fmla="*/ 83519 w 395312"/>
              <a:gd name="connsiteY6" fmla="*/ 539763 h 557988"/>
              <a:gd name="connsiteX7" fmla="*/ 66850 w 395312"/>
              <a:gd name="connsiteY7" fmla="*/ 513569 h 557988"/>
              <a:gd name="connsiteX8" fmla="*/ 66849 w 395312"/>
              <a:gd name="connsiteY8" fmla="*/ 451657 h 557988"/>
              <a:gd name="connsiteX9" fmla="*/ 78756 w 395312"/>
              <a:gd name="connsiteY9" fmla="*/ 349263 h 557988"/>
              <a:gd name="connsiteX10" fmla="*/ 169244 w 395312"/>
              <a:gd name="connsiteY10" fmla="*/ 225438 h 557988"/>
              <a:gd name="connsiteX11" fmla="*/ 302594 w 395312"/>
              <a:gd name="connsiteY11" fmla="*/ 113519 h 557988"/>
              <a:gd name="connsiteX12" fmla="*/ 374031 w 395312"/>
              <a:gd name="connsiteY12" fmla="*/ 56369 h 557988"/>
              <a:gd name="connsiteX13" fmla="*/ 394650 w 395312"/>
              <a:gd name="connsiteY13" fmla="*/ 4556 h 557988"/>
              <a:gd name="connsiteX14" fmla="*/ 354982 w 395312"/>
              <a:gd name="connsiteY14" fmla="*/ 8744 h 557988"/>
              <a:gd name="connsiteX0" fmla="*/ 354982 w 397977"/>
              <a:gd name="connsiteY0" fmla="*/ 8744 h 557988"/>
              <a:gd name="connsiteX1" fmla="*/ 245444 w 397977"/>
              <a:gd name="connsiteY1" fmla="*/ 58750 h 557988"/>
              <a:gd name="connsiteX2" fmla="*/ 126381 w 397977"/>
              <a:gd name="connsiteY2" fmla="*/ 144475 h 557988"/>
              <a:gd name="connsiteX3" fmla="*/ 28750 w 397977"/>
              <a:gd name="connsiteY3" fmla="*/ 275444 h 557988"/>
              <a:gd name="connsiteX4" fmla="*/ 175 w 397977"/>
              <a:gd name="connsiteY4" fmla="*/ 408794 h 557988"/>
              <a:gd name="connsiteX5" fmla="*/ 38275 w 397977"/>
              <a:gd name="connsiteY5" fmla="*/ 549288 h 557988"/>
              <a:gd name="connsiteX6" fmla="*/ 83519 w 397977"/>
              <a:gd name="connsiteY6" fmla="*/ 539763 h 557988"/>
              <a:gd name="connsiteX7" fmla="*/ 66850 w 397977"/>
              <a:gd name="connsiteY7" fmla="*/ 513569 h 557988"/>
              <a:gd name="connsiteX8" fmla="*/ 66849 w 397977"/>
              <a:gd name="connsiteY8" fmla="*/ 451657 h 557988"/>
              <a:gd name="connsiteX9" fmla="*/ 78756 w 397977"/>
              <a:gd name="connsiteY9" fmla="*/ 349263 h 557988"/>
              <a:gd name="connsiteX10" fmla="*/ 169244 w 397977"/>
              <a:gd name="connsiteY10" fmla="*/ 225438 h 557988"/>
              <a:gd name="connsiteX11" fmla="*/ 302594 w 397977"/>
              <a:gd name="connsiteY11" fmla="*/ 113519 h 557988"/>
              <a:gd name="connsiteX12" fmla="*/ 374031 w 397977"/>
              <a:gd name="connsiteY12" fmla="*/ 56369 h 557988"/>
              <a:gd name="connsiteX13" fmla="*/ 394650 w 397977"/>
              <a:gd name="connsiteY13" fmla="*/ 4556 h 557988"/>
              <a:gd name="connsiteX14" fmla="*/ 354982 w 397977"/>
              <a:gd name="connsiteY14" fmla="*/ 8744 h 557988"/>
              <a:gd name="connsiteX0" fmla="*/ 354982 w 404483"/>
              <a:gd name="connsiteY0" fmla="*/ 7166 h 556410"/>
              <a:gd name="connsiteX1" fmla="*/ 245444 w 404483"/>
              <a:gd name="connsiteY1" fmla="*/ 57172 h 556410"/>
              <a:gd name="connsiteX2" fmla="*/ 126381 w 404483"/>
              <a:gd name="connsiteY2" fmla="*/ 142897 h 556410"/>
              <a:gd name="connsiteX3" fmla="*/ 28750 w 404483"/>
              <a:gd name="connsiteY3" fmla="*/ 273866 h 556410"/>
              <a:gd name="connsiteX4" fmla="*/ 175 w 404483"/>
              <a:gd name="connsiteY4" fmla="*/ 407216 h 556410"/>
              <a:gd name="connsiteX5" fmla="*/ 38275 w 404483"/>
              <a:gd name="connsiteY5" fmla="*/ 547710 h 556410"/>
              <a:gd name="connsiteX6" fmla="*/ 83519 w 404483"/>
              <a:gd name="connsiteY6" fmla="*/ 538185 h 556410"/>
              <a:gd name="connsiteX7" fmla="*/ 66850 w 404483"/>
              <a:gd name="connsiteY7" fmla="*/ 511991 h 556410"/>
              <a:gd name="connsiteX8" fmla="*/ 66849 w 404483"/>
              <a:gd name="connsiteY8" fmla="*/ 450079 h 556410"/>
              <a:gd name="connsiteX9" fmla="*/ 78756 w 404483"/>
              <a:gd name="connsiteY9" fmla="*/ 347685 h 556410"/>
              <a:gd name="connsiteX10" fmla="*/ 169244 w 404483"/>
              <a:gd name="connsiteY10" fmla="*/ 223860 h 556410"/>
              <a:gd name="connsiteX11" fmla="*/ 302594 w 404483"/>
              <a:gd name="connsiteY11" fmla="*/ 111941 h 556410"/>
              <a:gd name="connsiteX12" fmla="*/ 374031 w 404483"/>
              <a:gd name="connsiteY12" fmla="*/ 54791 h 556410"/>
              <a:gd name="connsiteX13" fmla="*/ 401794 w 404483"/>
              <a:gd name="connsiteY13" fmla="*/ 5360 h 556410"/>
              <a:gd name="connsiteX14" fmla="*/ 354982 w 404483"/>
              <a:gd name="connsiteY14" fmla="*/ 7166 h 556410"/>
              <a:gd name="connsiteX0" fmla="*/ 354982 w 404483"/>
              <a:gd name="connsiteY0" fmla="*/ 7166 h 556410"/>
              <a:gd name="connsiteX1" fmla="*/ 245444 w 404483"/>
              <a:gd name="connsiteY1" fmla="*/ 57172 h 556410"/>
              <a:gd name="connsiteX2" fmla="*/ 126381 w 404483"/>
              <a:gd name="connsiteY2" fmla="*/ 142897 h 556410"/>
              <a:gd name="connsiteX3" fmla="*/ 28750 w 404483"/>
              <a:gd name="connsiteY3" fmla="*/ 273866 h 556410"/>
              <a:gd name="connsiteX4" fmla="*/ 175 w 404483"/>
              <a:gd name="connsiteY4" fmla="*/ 407216 h 556410"/>
              <a:gd name="connsiteX5" fmla="*/ 38275 w 404483"/>
              <a:gd name="connsiteY5" fmla="*/ 547710 h 556410"/>
              <a:gd name="connsiteX6" fmla="*/ 83519 w 404483"/>
              <a:gd name="connsiteY6" fmla="*/ 538185 h 556410"/>
              <a:gd name="connsiteX7" fmla="*/ 66850 w 404483"/>
              <a:gd name="connsiteY7" fmla="*/ 511991 h 556410"/>
              <a:gd name="connsiteX8" fmla="*/ 62086 w 404483"/>
              <a:gd name="connsiteY8" fmla="*/ 450079 h 556410"/>
              <a:gd name="connsiteX9" fmla="*/ 78756 w 404483"/>
              <a:gd name="connsiteY9" fmla="*/ 347685 h 556410"/>
              <a:gd name="connsiteX10" fmla="*/ 169244 w 404483"/>
              <a:gd name="connsiteY10" fmla="*/ 223860 h 556410"/>
              <a:gd name="connsiteX11" fmla="*/ 302594 w 404483"/>
              <a:gd name="connsiteY11" fmla="*/ 111941 h 556410"/>
              <a:gd name="connsiteX12" fmla="*/ 374031 w 404483"/>
              <a:gd name="connsiteY12" fmla="*/ 54791 h 556410"/>
              <a:gd name="connsiteX13" fmla="*/ 401794 w 404483"/>
              <a:gd name="connsiteY13" fmla="*/ 5360 h 556410"/>
              <a:gd name="connsiteX14" fmla="*/ 354982 w 404483"/>
              <a:gd name="connsiteY14" fmla="*/ 7166 h 556410"/>
              <a:gd name="connsiteX0" fmla="*/ 354982 w 404483"/>
              <a:gd name="connsiteY0" fmla="*/ 7166 h 580155"/>
              <a:gd name="connsiteX1" fmla="*/ 245444 w 404483"/>
              <a:gd name="connsiteY1" fmla="*/ 57172 h 580155"/>
              <a:gd name="connsiteX2" fmla="*/ 126381 w 404483"/>
              <a:gd name="connsiteY2" fmla="*/ 142897 h 580155"/>
              <a:gd name="connsiteX3" fmla="*/ 28750 w 404483"/>
              <a:gd name="connsiteY3" fmla="*/ 273866 h 580155"/>
              <a:gd name="connsiteX4" fmla="*/ 175 w 404483"/>
              <a:gd name="connsiteY4" fmla="*/ 407216 h 580155"/>
              <a:gd name="connsiteX5" fmla="*/ 38275 w 404483"/>
              <a:gd name="connsiteY5" fmla="*/ 547710 h 580155"/>
              <a:gd name="connsiteX6" fmla="*/ 75562 w 404483"/>
              <a:gd name="connsiteY6" fmla="*/ 579893 h 580155"/>
              <a:gd name="connsiteX7" fmla="*/ 83519 w 404483"/>
              <a:gd name="connsiteY7" fmla="*/ 538185 h 580155"/>
              <a:gd name="connsiteX8" fmla="*/ 66850 w 404483"/>
              <a:gd name="connsiteY8" fmla="*/ 511991 h 580155"/>
              <a:gd name="connsiteX9" fmla="*/ 62086 w 404483"/>
              <a:gd name="connsiteY9" fmla="*/ 450079 h 580155"/>
              <a:gd name="connsiteX10" fmla="*/ 78756 w 404483"/>
              <a:gd name="connsiteY10" fmla="*/ 347685 h 580155"/>
              <a:gd name="connsiteX11" fmla="*/ 169244 w 404483"/>
              <a:gd name="connsiteY11" fmla="*/ 223860 h 580155"/>
              <a:gd name="connsiteX12" fmla="*/ 302594 w 404483"/>
              <a:gd name="connsiteY12" fmla="*/ 111941 h 580155"/>
              <a:gd name="connsiteX13" fmla="*/ 374031 w 404483"/>
              <a:gd name="connsiteY13" fmla="*/ 54791 h 580155"/>
              <a:gd name="connsiteX14" fmla="*/ 401794 w 404483"/>
              <a:gd name="connsiteY14" fmla="*/ 5360 h 580155"/>
              <a:gd name="connsiteX15" fmla="*/ 354982 w 404483"/>
              <a:gd name="connsiteY15" fmla="*/ 7166 h 5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83" h="580155">
                <a:moveTo>
                  <a:pt x="354982" y="7166"/>
                </a:moveTo>
                <a:cubicBezTo>
                  <a:pt x="328924" y="15801"/>
                  <a:pt x="283544" y="34550"/>
                  <a:pt x="245444" y="57172"/>
                </a:cubicBezTo>
                <a:cubicBezTo>
                  <a:pt x="207344" y="79794"/>
                  <a:pt x="162497" y="106781"/>
                  <a:pt x="126381" y="142897"/>
                </a:cubicBezTo>
                <a:cubicBezTo>
                  <a:pt x="90265" y="179013"/>
                  <a:pt x="49784" y="229813"/>
                  <a:pt x="28750" y="273866"/>
                </a:cubicBezTo>
                <a:cubicBezTo>
                  <a:pt x="7716" y="317919"/>
                  <a:pt x="-1412" y="361575"/>
                  <a:pt x="175" y="407216"/>
                </a:cubicBezTo>
                <a:cubicBezTo>
                  <a:pt x="1762" y="452857"/>
                  <a:pt x="25711" y="518931"/>
                  <a:pt x="38275" y="547710"/>
                </a:cubicBezTo>
                <a:cubicBezTo>
                  <a:pt x="50840" y="576490"/>
                  <a:pt x="68021" y="581481"/>
                  <a:pt x="75562" y="579893"/>
                </a:cubicBezTo>
                <a:cubicBezTo>
                  <a:pt x="83103" y="578305"/>
                  <a:pt x="84971" y="549502"/>
                  <a:pt x="83519" y="538185"/>
                </a:cubicBezTo>
                <a:cubicBezTo>
                  <a:pt x="82067" y="526868"/>
                  <a:pt x="70422" y="526675"/>
                  <a:pt x="66850" y="511991"/>
                </a:cubicBezTo>
                <a:cubicBezTo>
                  <a:pt x="63278" y="497307"/>
                  <a:pt x="60102" y="477463"/>
                  <a:pt x="62086" y="450079"/>
                </a:cubicBezTo>
                <a:cubicBezTo>
                  <a:pt x="64070" y="422695"/>
                  <a:pt x="60896" y="385388"/>
                  <a:pt x="78756" y="347685"/>
                </a:cubicBezTo>
                <a:cubicBezTo>
                  <a:pt x="96616" y="309982"/>
                  <a:pt x="131938" y="263151"/>
                  <a:pt x="169244" y="223860"/>
                </a:cubicBezTo>
                <a:cubicBezTo>
                  <a:pt x="206550" y="184569"/>
                  <a:pt x="266875" y="140516"/>
                  <a:pt x="302594" y="111941"/>
                </a:cubicBezTo>
                <a:cubicBezTo>
                  <a:pt x="338313" y="83366"/>
                  <a:pt x="357498" y="72554"/>
                  <a:pt x="374031" y="54791"/>
                </a:cubicBezTo>
                <a:cubicBezTo>
                  <a:pt x="390564" y="37028"/>
                  <a:pt x="412112" y="22822"/>
                  <a:pt x="401794" y="5360"/>
                </a:cubicBezTo>
                <a:cubicBezTo>
                  <a:pt x="398619" y="-2577"/>
                  <a:pt x="381040" y="-1469"/>
                  <a:pt x="354982" y="71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610832" y="1509985"/>
            <a:ext cx="1057275" cy="1263650"/>
          </a:xfrm>
          <a:custGeom>
            <a:avLst/>
            <a:gdLst>
              <a:gd name="connsiteX0" fmla="*/ 1023891 w 1050603"/>
              <a:gd name="connsiteY0" fmla="*/ 666 h 1261295"/>
              <a:gd name="connsiteX1" fmla="*/ 905522 w 1050603"/>
              <a:gd name="connsiteY1" fmla="*/ 113116 h 1261295"/>
              <a:gd name="connsiteX2" fmla="*/ 429087 w 1050603"/>
              <a:gd name="connsiteY2" fmla="*/ 660572 h 1261295"/>
              <a:gd name="connsiteX3" fmla="*/ 331433 w 1050603"/>
              <a:gd name="connsiteY3" fmla="*/ 781900 h 1261295"/>
              <a:gd name="connsiteX4" fmla="*/ 233779 w 1050603"/>
              <a:gd name="connsiteY4" fmla="*/ 903229 h 1261295"/>
              <a:gd name="connsiteX5" fmla="*/ 0 w 1050603"/>
              <a:gd name="connsiteY5" fmla="*/ 1213947 h 1261295"/>
              <a:gd name="connsiteX6" fmla="*/ 14796 w 1050603"/>
              <a:gd name="connsiteY6" fmla="*/ 1261295 h 1261295"/>
              <a:gd name="connsiteX7" fmla="*/ 76940 w 1050603"/>
              <a:gd name="connsiteY7" fmla="*/ 1255376 h 1261295"/>
              <a:gd name="connsiteX8" fmla="*/ 88777 w 1050603"/>
              <a:gd name="connsiteY8" fmla="*/ 1219866 h 1261295"/>
              <a:gd name="connsiteX9" fmla="*/ 337351 w 1050603"/>
              <a:gd name="connsiteY9" fmla="*/ 915066 h 1261295"/>
              <a:gd name="connsiteX10" fmla="*/ 704295 w 1050603"/>
              <a:gd name="connsiteY10" fmla="*/ 488937 h 1261295"/>
              <a:gd name="connsiteX11" fmla="*/ 958788 w 1050603"/>
              <a:gd name="connsiteY11" fmla="*/ 187097 h 1261295"/>
              <a:gd name="connsiteX12" fmla="*/ 1044606 w 1050603"/>
              <a:gd name="connsiteY12" fmla="*/ 71687 h 1261295"/>
              <a:gd name="connsiteX13" fmla="*/ 1023891 w 1050603"/>
              <a:gd name="connsiteY13" fmla="*/ 666 h 1261295"/>
              <a:gd name="connsiteX0" fmla="*/ 1023891 w 1050603"/>
              <a:gd name="connsiteY0" fmla="*/ 666 h 1264254"/>
              <a:gd name="connsiteX1" fmla="*/ 905522 w 1050603"/>
              <a:gd name="connsiteY1" fmla="*/ 113116 h 1264254"/>
              <a:gd name="connsiteX2" fmla="*/ 429087 w 1050603"/>
              <a:gd name="connsiteY2" fmla="*/ 660572 h 1264254"/>
              <a:gd name="connsiteX3" fmla="*/ 331433 w 1050603"/>
              <a:gd name="connsiteY3" fmla="*/ 781900 h 1264254"/>
              <a:gd name="connsiteX4" fmla="*/ 233779 w 1050603"/>
              <a:gd name="connsiteY4" fmla="*/ 903229 h 1264254"/>
              <a:gd name="connsiteX5" fmla="*/ 0 w 1050603"/>
              <a:gd name="connsiteY5" fmla="*/ 1213947 h 1264254"/>
              <a:gd name="connsiteX6" fmla="*/ 14796 w 1050603"/>
              <a:gd name="connsiteY6" fmla="*/ 1261295 h 1264254"/>
              <a:gd name="connsiteX7" fmla="*/ 82858 w 1050603"/>
              <a:gd name="connsiteY7" fmla="*/ 1264254 h 1264254"/>
              <a:gd name="connsiteX8" fmla="*/ 88777 w 1050603"/>
              <a:gd name="connsiteY8" fmla="*/ 1219866 h 1264254"/>
              <a:gd name="connsiteX9" fmla="*/ 337351 w 1050603"/>
              <a:gd name="connsiteY9" fmla="*/ 915066 h 1264254"/>
              <a:gd name="connsiteX10" fmla="*/ 704295 w 1050603"/>
              <a:gd name="connsiteY10" fmla="*/ 488937 h 1264254"/>
              <a:gd name="connsiteX11" fmla="*/ 958788 w 1050603"/>
              <a:gd name="connsiteY11" fmla="*/ 187097 h 1264254"/>
              <a:gd name="connsiteX12" fmla="*/ 1044606 w 1050603"/>
              <a:gd name="connsiteY12" fmla="*/ 71687 h 1264254"/>
              <a:gd name="connsiteX13" fmla="*/ 1023891 w 1050603"/>
              <a:gd name="connsiteY13" fmla="*/ 666 h 1264254"/>
              <a:gd name="connsiteX0" fmla="*/ 1023891 w 1050603"/>
              <a:gd name="connsiteY0" fmla="*/ 666 h 1264254"/>
              <a:gd name="connsiteX1" fmla="*/ 905522 w 1050603"/>
              <a:gd name="connsiteY1" fmla="*/ 113116 h 1264254"/>
              <a:gd name="connsiteX2" fmla="*/ 429087 w 1050603"/>
              <a:gd name="connsiteY2" fmla="*/ 660572 h 1264254"/>
              <a:gd name="connsiteX3" fmla="*/ 331433 w 1050603"/>
              <a:gd name="connsiteY3" fmla="*/ 781900 h 1264254"/>
              <a:gd name="connsiteX4" fmla="*/ 233779 w 1050603"/>
              <a:gd name="connsiteY4" fmla="*/ 903229 h 1264254"/>
              <a:gd name="connsiteX5" fmla="*/ 0 w 1050603"/>
              <a:gd name="connsiteY5" fmla="*/ 1213947 h 1264254"/>
              <a:gd name="connsiteX6" fmla="*/ 14796 w 1050603"/>
              <a:gd name="connsiteY6" fmla="*/ 1261295 h 1264254"/>
              <a:gd name="connsiteX7" fmla="*/ 82858 w 1050603"/>
              <a:gd name="connsiteY7" fmla="*/ 1264254 h 1264254"/>
              <a:gd name="connsiteX8" fmla="*/ 97655 w 1050603"/>
              <a:gd name="connsiteY8" fmla="*/ 1216907 h 1264254"/>
              <a:gd name="connsiteX9" fmla="*/ 337351 w 1050603"/>
              <a:gd name="connsiteY9" fmla="*/ 915066 h 1264254"/>
              <a:gd name="connsiteX10" fmla="*/ 704295 w 1050603"/>
              <a:gd name="connsiteY10" fmla="*/ 488937 h 1264254"/>
              <a:gd name="connsiteX11" fmla="*/ 958788 w 1050603"/>
              <a:gd name="connsiteY11" fmla="*/ 187097 h 1264254"/>
              <a:gd name="connsiteX12" fmla="*/ 1044606 w 1050603"/>
              <a:gd name="connsiteY12" fmla="*/ 71687 h 1264254"/>
              <a:gd name="connsiteX13" fmla="*/ 1023891 w 1050603"/>
              <a:gd name="connsiteY13" fmla="*/ 666 h 1264254"/>
              <a:gd name="connsiteX0" fmla="*/ 1023891 w 1050603"/>
              <a:gd name="connsiteY0" fmla="*/ 666 h 1264254"/>
              <a:gd name="connsiteX1" fmla="*/ 905522 w 1050603"/>
              <a:gd name="connsiteY1" fmla="*/ 113116 h 1264254"/>
              <a:gd name="connsiteX2" fmla="*/ 429087 w 1050603"/>
              <a:gd name="connsiteY2" fmla="*/ 660572 h 1264254"/>
              <a:gd name="connsiteX3" fmla="*/ 331433 w 1050603"/>
              <a:gd name="connsiteY3" fmla="*/ 787819 h 1264254"/>
              <a:gd name="connsiteX4" fmla="*/ 233779 w 1050603"/>
              <a:gd name="connsiteY4" fmla="*/ 903229 h 1264254"/>
              <a:gd name="connsiteX5" fmla="*/ 0 w 1050603"/>
              <a:gd name="connsiteY5" fmla="*/ 1213947 h 1264254"/>
              <a:gd name="connsiteX6" fmla="*/ 14796 w 1050603"/>
              <a:gd name="connsiteY6" fmla="*/ 1261295 h 1264254"/>
              <a:gd name="connsiteX7" fmla="*/ 82858 w 1050603"/>
              <a:gd name="connsiteY7" fmla="*/ 1264254 h 1264254"/>
              <a:gd name="connsiteX8" fmla="*/ 97655 w 1050603"/>
              <a:gd name="connsiteY8" fmla="*/ 1216907 h 1264254"/>
              <a:gd name="connsiteX9" fmla="*/ 337351 w 1050603"/>
              <a:gd name="connsiteY9" fmla="*/ 915066 h 1264254"/>
              <a:gd name="connsiteX10" fmla="*/ 704295 w 1050603"/>
              <a:gd name="connsiteY10" fmla="*/ 488937 h 1264254"/>
              <a:gd name="connsiteX11" fmla="*/ 958788 w 1050603"/>
              <a:gd name="connsiteY11" fmla="*/ 187097 h 1264254"/>
              <a:gd name="connsiteX12" fmla="*/ 1044606 w 1050603"/>
              <a:gd name="connsiteY12" fmla="*/ 71687 h 1264254"/>
              <a:gd name="connsiteX13" fmla="*/ 1023891 w 1050603"/>
              <a:gd name="connsiteY13" fmla="*/ 666 h 1264254"/>
              <a:gd name="connsiteX0" fmla="*/ 1023891 w 1050603"/>
              <a:gd name="connsiteY0" fmla="*/ 666 h 1264254"/>
              <a:gd name="connsiteX1" fmla="*/ 905522 w 1050603"/>
              <a:gd name="connsiteY1" fmla="*/ 113116 h 1264254"/>
              <a:gd name="connsiteX2" fmla="*/ 429087 w 1050603"/>
              <a:gd name="connsiteY2" fmla="*/ 660572 h 1264254"/>
              <a:gd name="connsiteX3" fmla="*/ 325514 w 1050603"/>
              <a:gd name="connsiteY3" fmla="*/ 790778 h 1264254"/>
              <a:gd name="connsiteX4" fmla="*/ 233779 w 1050603"/>
              <a:gd name="connsiteY4" fmla="*/ 903229 h 1264254"/>
              <a:gd name="connsiteX5" fmla="*/ 0 w 1050603"/>
              <a:gd name="connsiteY5" fmla="*/ 1213947 h 1264254"/>
              <a:gd name="connsiteX6" fmla="*/ 14796 w 1050603"/>
              <a:gd name="connsiteY6" fmla="*/ 1261295 h 1264254"/>
              <a:gd name="connsiteX7" fmla="*/ 82858 w 1050603"/>
              <a:gd name="connsiteY7" fmla="*/ 1264254 h 1264254"/>
              <a:gd name="connsiteX8" fmla="*/ 97655 w 1050603"/>
              <a:gd name="connsiteY8" fmla="*/ 1216907 h 1264254"/>
              <a:gd name="connsiteX9" fmla="*/ 337351 w 1050603"/>
              <a:gd name="connsiteY9" fmla="*/ 915066 h 1264254"/>
              <a:gd name="connsiteX10" fmla="*/ 704295 w 1050603"/>
              <a:gd name="connsiteY10" fmla="*/ 488937 h 1264254"/>
              <a:gd name="connsiteX11" fmla="*/ 958788 w 1050603"/>
              <a:gd name="connsiteY11" fmla="*/ 187097 h 1264254"/>
              <a:gd name="connsiteX12" fmla="*/ 1044606 w 1050603"/>
              <a:gd name="connsiteY12" fmla="*/ 71687 h 1264254"/>
              <a:gd name="connsiteX13" fmla="*/ 1023891 w 1050603"/>
              <a:gd name="connsiteY13" fmla="*/ 666 h 1264254"/>
              <a:gd name="connsiteX0" fmla="*/ 1023891 w 1050603"/>
              <a:gd name="connsiteY0" fmla="*/ 666 h 1264254"/>
              <a:gd name="connsiteX1" fmla="*/ 905522 w 1050603"/>
              <a:gd name="connsiteY1" fmla="*/ 113116 h 1264254"/>
              <a:gd name="connsiteX2" fmla="*/ 429087 w 1050603"/>
              <a:gd name="connsiteY2" fmla="*/ 660572 h 1264254"/>
              <a:gd name="connsiteX3" fmla="*/ 322555 w 1050603"/>
              <a:gd name="connsiteY3" fmla="*/ 781900 h 1264254"/>
              <a:gd name="connsiteX4" fmla="*/ 233779 w 1050603"/>
              <a:gd name="connsiteY4" fmla="*/ 903229 h 1264254"/>
              <a:gd name="connsiteX5" fmla="*/ 0 w 1050603"/>
              <a:gd name="connsiteY5" fmla="*/ 1213947 h 1264254"/>
              <a:gd name="connsiteX6" fmla="*/ 14796 w 1050603"/>
              <a:gd name="connsiteY6" fmla="*/ 1261295 h 1264254"/>
              <a:gd name="connsiteX7" fmla="*/ 82858 w 1050603"/>
              <a:gd name="connsiteY7" fmla="*/ 1264254 h 1264254"/>
              <a:gd name="connsiteX8" fmla="*/ 97655 w 1050603"/>
              <a:gd name="connsiteY8" fmla="*/ 1216907 h 1264254"/>
              <a:gd name="connsiteX9" fmla="*/ 337351 w 1050603"/>
              <a:gd name="connsiteY9" fmla="*/ 915066 h 1264254"/>
              <a:gd name="connsiteX10" fmla="*/ 704295 w 1050603"/>
              <a:gd name="connsiteY10" fmla="*/ 488937 h 1264254"/>
              <a:gd name="connsiteX11" fmla="*/ 958788 w 1050603"/>
              <a:gd name="connsiteY11" fmla="*/ 187097 h 1264254"/>
              <a:gd name="connsiteX12" fmla="*/ 1044606 w 1050603"/>
              <a:gd name="connsiteY12" fmla="*/ 71687 h 1264254"/>
              <a:gd name="connsiteX13" fmla="*/ 1023891 w 1050603"/>
              <a:gd name="connsiteY13" fmla="*/ 666 h 1264254"/>
              <a:gd name="connsiteX0" fmla="*/ 1023891 w 1057146"/>
              <a:gd name="connsiteY0" fmla="*/ 792 h 1264380"/>
              <a:gd name="connsiteX1" fmla="*/ 905522 w 1057146"/>
              <a:gd name="connsiteY1" fmla="*/ 113242 h 1264380"/>
              <a:gd name="connsiteX2" fmla="*/ 429087 w 1057146"/>
              <a:gd name="connsiteY2" fmla="*/ 660698 h 1264380"/>
              <a:gd name="connsiteX3" fmla="*/ 322555 w 1057146"/>
              <a:gd name="connsiteY3" fmla="*/ 782026 h 1264380"/>
              <a:gd name="connsiteX4" fmla="*/ 233779 w 1057146"/>
              <a:gd name="connsiteY4" fmla="*/ 903355 h 1264380"/>
              <a:gd name="connsiteX5" fmla="*/ 0 w 1057146"/>
              <a:gd name="connsiteY5" fmla="*/ 1214073 h 1264380"/>
              <a:gd name="connsiteX6" fmla="*/ 14796 w 1057146"/>
              <a:gd name="connsiteY6" fmla="*/ 1261421 h 1264380"/>
              <a:gd name="connsiteX7" fmla="*/ 82858 w 1057146"/>
              <a:gd name="connsiteY7" fmla="*/ 1264380 h 1264380"/>
              <a:gd name="connsiteX8" fmla="*/ 97655 w 1057146"/>
              <a:gd name="connsiteY8" fmla="*/ 1217033 h 1264380"/>
              <a:gd name="connsiteX9" fmla="*/ 337351 w 1057146"/>
              <a:gd name="connsiteY9" fmla="*/ 915192 h 1264380"/>
              <a:gd name="connsiteX10" fmla="*/ 704295 w 1057146"/>
              <a:gd name="connsiteY10" fmla="*/ 489063 h 1264380"/>
              <a:gd name="connsiteX11" fmla="*/ 958788 w 1057146"/>
              <a:gd name="connsiteY11" fmla="*/ 187223 h 1264380"/>
              <a:gd name="connsiteX12" fmla="*/ 1044606 w 1057146"/>
              <a:gd name="connsiteY12" fmla="*/ 71813 h 1264380"/>
              <a:gd name="connsiteX13" fmla="*/ 1023891 w 1057146"/>
              <a:gd name="connsiteY13" fmla="*/ 792 h 126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7146" h="1264380">
                <a:moveTo>
                  <a:pt x="1023891" y="792"/>
                </a:moveTo>
                <a:cubicBezTo>
                  <a:pt x="1000710" y="7697"/>
                  <a:pt x="1004656" y="3258"/>
                  <a:pt x="905522" y="113242"/>
                </a:cubicBezTo>
                <a:cubicBezTo>
                  <a:pt x="806388" y="223226"/>
                  <a:pt x="526248" y="549234"/>
                  <a:pt x="429087" y="660698"/>
                </a:cubicBezTo>
                <a:lnTo>
                  <a:pt x="322555" y="782026"/>
                </a:lnTo>
                <a:cubicBezTo>
                  <a:pt x="290004" y="822469"/>
                  <a:pt x="287538" y="831347"/>
                  <a:pt x="233779" y="903355"/>
                </a:cubicBezTo>
                <a:cubicBezTo>
                  <a:pt x="180020" y="975363"/>
                  <a:pt x="30085" y="1158341"/>
                  <a:pt x="0" y="1214073"/>
                </a:cubicBezTo>
                <a:lnTo>
                  <a:pt x="14796" y="1261421"/>
                </a:lnTo>
                <a:cubicBezTo>
                  <a:pt x="35511" y="1259448"/>
                  <a:pt x="75953" y="1257475"/>
                  <a:pt x="82858" y="1264380"/>
                </a:cubicBezTo>
                <a:cubicBezTo>
                  <a:pt x="86804" y="1252543"/>
                  <a:pt x="55240" y="1275231"/>
                  <a:pt x="97655" y="1217033"/>
                </a:cubicBezTo>
                <a:cubicBezTo>
                  <a:pt x="140070" y="1158835"/>
                  <a:pt x="236244" y="1036520"/>
                  <a:pt x="337351" y="915192"/>
                </a:cubicBezTo>
                <a:cubicBezTo>
                  <a:pt x="438458" y="793864"/>
                  <a:pt x="600722" y="610391"/>
                  <a:pt x="704295" y="489063"/>
                </a:cubicBezTo>
                <a:cubicBezTo>
                  <a:pt x="807868" y="367735"/>
                  <a:pt x="902070" y="256765"/>
                  <a:pt x="958788" y="187223"/>
                </a:cubicBezTo>
                <a:cubicBezTo>
                  <a:pt x="1015506" y="117681"/>
                  <a:pt x="1016000" y="110283"/>
                  <a:pt x="1044606" y="71813"/>
                </a:cubicBezTo>
                <a:cubicBezTo>
                  <a:pt x="1073212" y="33343"/>
                  <a:pt x="1047072" y="-6113"/>
                  <a:pt x="1023891" y="7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2237769" y="1491630"/>
            <a:ext cx="1397000" cy="1270000"/>
          </a:xfrm>
          <a:custGeom>
            <a:avLst/>
            <a:gdLst>
              <a:gd name="connsiteX0" fmla="*/ 1395523 w 1396163"/>
              <a:gd name="connsiteY0" fmla="*/ 525 h 1269199"/>
              <a:gd name="connsiteX1" fmla="*/ 1334386 w 1396163"/>
              <a:gd name="connsiteY1" fmla="*/ 43055 h 1269199"/>
              <a:gd name="connsiteX2" fmla="*/ 1190846 w 1396163"/>
              <a:gd name="connsiteY2" fmla="*/ 213176 h 1269199"/>
              <a:gd name="connsiteX3" fmla="*/ 893134 w 1396163"/>
              <a:gd name="connsiteY3" fmla="*/ 553418 h 1269199"/>
              <a:gd name="connsiteX4" fmla="*/ 720355 w 1396163"/>
              <a:gd name="connsiteY4" fmla="*/ 739488 h 1269199"/>
              <a:gd name="connsiteX5" fmla="*/ 281762 w 1396163"/>
              <a:gd name="connsiteY5" fmla="*/ 1090362 h 1269199"/>
              <a:gd name="connsiteX6" fmla="*/ 69111 w 1396163"/>
              <a:gd name="connsiteY6" fmla="*/ 1236560 h 1269199"/>
              <a:gd name="connsiteX7" fmla="*/ 0 w 1396163"/>
              <a:gd name="connsiteY7" fmla="*/ 1233902 h 1269199"/>
              <a:gd name="connsiteX8" fmla="*/ 0 w 1396163"/>
              <a:gd name="connsiteY8" fmla="*/ 1265799 h 1269199"/>
              <a:gd name="connsiteX9" fmla="*/ 85060 w 1396163"/>
              <a:gd name="connsiteY9" fmla="*/ 1263141 h 1269199"/>
              <a:gd name="connsiteX10" fmla="*/ 202018 w 1396163"/>
              <a:gd name="connsiteY10" fmla="*/ 1191372 h 1269199"/>
              <a:gd name="connsiteX11" fmla="*/ 704406 w 1396163"/>
              <a:gd name="connsiteY11" fmla="*/ 789992 h 1269199"/>
              <a:gd name="connsiteX12" fmla="*/ 1105786 w 1396163"/>
              <a:gd name="connsiteY12" fmla="*/ 364690 h 1269199"/>
              <a:gd name="connsiteX13" fmla="*/ 1347676 w 1396163"/>
              <a:gd name="connsiteY13" fmla="*/ 61662 h 1269199"/>
              <a:gd name="connsiteX14" fmla="*/ 1395523 w 1396163"/>
              <a:gd name="connsiteY14" fmla="*/ 525 h 126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96163" h="1269199">
                <a:moveTo>
                  <a:pt x="1395523" y="525"/>
                </a:moveTo>
                <a:cubicBezTo>
                  <a:pt x="1393308" y="-2576"/>
                  <a:pt x="1368499" y="7613"/>
                  <a:pt x="1334386" y="43055"/>
                </a:cubicBezTo>
                <a:cubicBezTo>
                  <a:pt x="1300273" y="78497"/>
                  <a:pt x="1264388" y="128116"/>
                  <a:pt x="1190846" y="213176"/>
                </a:cubicBezTo>
                <a:cubicBezTo>
                  <a:pt x="1117304" y="298237"/>
                  <a:pt x="971549" y="465699"/>
                  <a:pt x="893134" y="553418"/>
                </a:cubicBezTo>
                <a:cubicBezTo>
                  <a:pt x="814719" y="641137"/>
                  <a:pt x="822250" y="649997"/>
                  <a:pt x="720355" y="739488"/>
                </a:cubicBezTo>
                <a:cubicBezTo>
                  <a:pt x="618460" y="828979"/>
                  <a:pt x="390303" y="1007517"/>
                  <a:pt x="281762" y="1090362"/>
                </a:cubicBezTo>
                <a:cubicBezTo>
                  <a:pt x="173221" y="1173207"/>
                  <a:pt x="124932" y="1213523"/>
                  <a:pt x="69111" y="1236560"/>
                </a:cubicBezTo>
                <a:lnTo>
                  <a:pt x="0" y="1233902"/>
                </a:lnTo>
                <a:lnTo>
                  <a:pt x="0" y="1265799"/>
                </a:lnTo>
                <a:cubicBezTo>
                  <a:pt x="28353" y="1264913"/>
                  <a:pt x="51390" y="1275546"/>
                  <a:pt x="85060" y="1263141"/>
                </a:cubicBezTo>
                <a:cubicBezTo>
                  <a:pt x="118730" y="1250737"/>
                  <a:pt x="98794" y="1270230"/>
                  <a:pt x="202018" y="1191372"/>
                </a:cubicBezTo>
                <a:cubicBezTo>
                  <a:pt x="305242" y="1112514"/>
                  <a:pt x="553778" y="927772"/>
                  <a:pt x="704406" y="789992"/>
                </a:cubicBezTo>
                <a:cubicBezTo>
                  <a:pt x="855034" y="652212"/>
                  <a:pt x="998574" y="486078"/>
                  <a:pt x="1105786" y="364690"/>
                </a:cubicBezTo>
                <a:cubicBezTo>
                  <a:pt x="1212998" y="243302"/>
                  <a:pt x="1298501" y="120141"/>
                  <a:pt x="1347676" y="61662"/>
                </a:cubicBezTo>
                <a:cubicBezTo>
                  <a:pt x="1396851" y="3183"/>
                  <a:pt x="1397738" y="3626"/>
                  <a:pt x="1395523" y="5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2618769" y="2179018"/>
            <a:ext cx="779463" cy="546100"/>
          </a:xfrm>
          <a:custGeom>
            <a:avLst/>
            <a:gdLst>
              <a:gd name="connsiteX0" fmla="*/ 0 w 778923"/>
              <a:gd name="connsiteY0" fmla="*/ 501123 h 546312"/>
              <a:gd name="connsiteX1" fmla="*/ 66453 w 778923"/>
              <a:gd name="connsiteY1" fmla="*/ 482516 h 546312"/>
              <a:gd name="connsiteX2" fmla="*/ 170121 w 778923"/>
              <a:gd name="connsiteY2" fmla="*/ 402772 h 546312"/>
              <a:gd name="connsiteX3" fmla="*/ 265814 w 778923"/>
              <a:gd name="connsiteY3" fmla="*/ 301763 h 546312"/>
              <a:gd name="connsiteX4" fmla="*/ 457200 w 778923"/>
              <a:gd name="connsiteY4" fmla="*/ 147591 h 546312"/>
              <a:gd name="connsiteX5" fmla="*/ 616688 w 778923"/>
              <a:gd name="connsiteY5" fmla="*/ 46582 h 546312"/>
              <a:gd name="connsiteX6" fmla="*/ 728330 w 778923"/>
              <a:gd name="connsiteY6" fmla="*/ 1393 h 546312"/>
              <a:gd name="connsiteX7" fmla="*/ 778835 w 778923"/>
              <a:gd name="connsiteY7" fmla="*/ 14684 h 546312"/>
              <a:gd name="connsiteX8" fmla="*/ 717697 w 778923"/>
              <a:gd name="connsiteY8" fmla="*/ 46582 h 546312"/>
              <a:gd name="connsiteX9" fmla="*/ 664535 w 778923"/>
              <a:gd name="connsiteY9" fmla="*/ 62530 h 546312"/>
              <a:gd name="connsiteX10" fmla="*/ 582132 w 778923"/>
              <a:gd name="connsiteY10" fmla="*/ 107719 h 546312"/>
              <a:gd name="connsiteX11" fmla="*/ 358849 w 778923"/>
              <a:gd name="connsiteY11" fmla="*/ 269865 h 546312"/>
              <a:gd name="connsiteX12" fmla="*/ 159488 w 778923"/>
              <a:gd name="connsiteY12" fmla="*/ 453277 h 546312"/>
              <a:gd name="connsiteX13" fmla="*/ 63795 w 778923"/>
              <a:gd name="connsiteY13" fmla="*/ 546312 h 546312"/>
              <a:gd name="connsiteX14" fmla="*/ 0 w 778923"/>
              <a:gd name="connsiteY14" fmla="*/ 501123 h 546312"/>
              <a:gd name="connsiteX0" fmla="*/ 0 w 778923"/>
              <a:gd name="connsiteY0" fmla="*/ 501123 h 546312"/>
              <a:gd name="connsiteX1" fmla="*/ 66453 w 778923"/>
              <a:gd name="connsiteY1" fmla="*/ 482516 h 546312"/>
              <a:gd name="connsiteX2" fmla="*/ 170121 w 778923"/>
              <a:gd name="connsiteY2" fmla="*/ 402772 h 546312"/>
              <a:gd name="connsiteX3" fmla="*/ 265814 w 778923"/>
              <a:gd name="connsiteY3" fmla="*/ 301763 h 546312"/>
              <a:gd name="connsiteX4" fmla="*/ 457200 w 778923"/>
              <a:gd name="connsiteY4" fmla="*/ 147591 h 546312"/>
              <a:gd name="connsiteX5" fmla="*/ 616688 w 778923"/>
              <a:gd name="connsiteY5" fmla="*/ 46582 h 546312"/>
              <a:gd name="connsiteX6" fmla="*/ 728330 w 778923"/>
              <a:gd name="connsiteY6" fmla="*/ 1393 h 546312"/>
              <a:gd name="connsiteX7" fmla="*/ 778835 w 778923"/>
              <a:gd name="connsiteY7" fmla="*/ 14684 h 546312"/>
              <a:gd name="connsiteX8" fmla="*/ 717697 w 778923"/>
              <a:gd name="connsiteY8" fmla="*/ 46582 h 546312"/>
              <a:gd name="connsiteX9" fmla="*/ 664535 w 778923"/>
              <a:gd name="connsiteY9" fmla="*/ 62530 h 546312"/>
              <a:gd name="connsiteX10" fmla="*/ 582132 w 778923"/>
              <a:gd name="connsiteY10" fmla="*/ 107719 h 546312"/>
              <a:gd name="connsiteX11" fmla="*/ 358849 w 778923"/>
              <a:gd name="connsiteY11" fmla="*/ 269865 h 546312"/>
              <a:gd name="connsiteX12" fmla="*/ 159488 w 778923"/>
              <a:gd name="connsiteY12" fmla="*/ 453277 h 546312"/>
              <a:gd name="connsiteX13" fmla="*/ 63795 w 778923"/>
              <a:gd name="connsiteY13" fmla="*/ 546312 h 546312"/>
              <a:gd name="connsiteX14" fmla="*/ 18607 w 778923"/>
              <a:gd name="connsiteY14" fmla="*/ 540996 h 546312"/>
              <a:gd name="connsiteX15" fmla="*/ 0 w 778923"/>
              <a:gd name="connsiteY15" fmla="*/ 501123 h 546312"/>
              <a:gd name="connsiteX0" fmla="*/ 0 w 778923"/>
              <a:gd name="connsiteY0" fmla="*/ 501123 h 546312"/>
              <a:gd name="connsiteX1" fmla="*/ 66453 w 778923"/>
              <a:gd name="connsiteY1" fmla="*/ 482516 h 546312"/>
              <a:gd name="connsiteX2" fmla="*/ 170121 w 778923"/>
              <a:gd name="connsiteY2" fmla="*/ 402772 h 546312"/>
              <a:gd name="connsiteX3" fmla="*/ 265814 w 778923"/>
              <a:gd name="connsiteY3" fmla="*/ 301763 h 546312"/>
              <a:gd name="connsiteX4" fmla="*/ 457200 w 778923"/>
              <a:gd name="connsiteY4" fmla="*/ 147591 h 546312"/>
              <a:gd name="connsiteX5" fmla="*/ 616688 w 778923"/>
              <a:gd name="connsiteY5" fmla="*/ 46582 h 546312"/>
              <a:gd name="connsiteX6" fmla="*/ 728330 w 778923"/>
              <a:gd name="connsiteY6" fmla="*/ 1393 h 546312"/>
              <a:gd name="connsiteX7" fmla="*/ 778835 w 778923"/>
              <a:gd name="connsiteY7" fmla="*/ 14684 h 546312"/>
              <a:gd name="connsiteX8" fmla="*/ 717697 w 778923"/>
              <a:gd name="connsiteY8" fmla="*/ 46582 h 546312"/>
              <a:gd name="connsiteX9" fmla="*/ 664535 w 778923"/>
              <a:gd name="connsiteY9" fmla="*/ 62530 h 546312"/>
              <a:gd name="connsiteX10" fmla="*/ 582132 w 778923"/>
              <a:gd name="connsiteY10" fmla="*/ 107719 h 546312"/>
              <a:gd name="connsiteX11" fmla="*/ 361508 w 778923"/>
              <a:gd name="connsiteY11" fmla="*/ 277840 h 546312"/>
              <a:gd name="connsiteX12" fmla="*/ 159488 w 778923"/>
              <a:gd name="connsiteY12" fmla="*/ 453277 h 546312"/>
              <a:gd name="connsiteX13" fmla="*/ 63795 w 778923"/>
              <a:gd name="connsiteY13" fmla="*/ 546312 h 546312"/>
              <a:gd name="connsiteX14" fmla="*/ 18607 w 778923"/>
              <a:gd name="connsiteY14" fmla="*/ 540996 h 546312"/>
              <a:gd name="connsiteX15" fmla="*/ 0 w 778923"/>
              <a:gd name="connsiteY15" fmla="*/ 501123 h 546312"/>
              <a:gd name="connsiteX0" fmla="*/ 0 w 778923"/>
              <a:gd name="connsiteY0" fmla="*/ 501123 h 546312"/>
              <a:gd name="connsiteX1" fmla="*/ 66453 w 778923"/>
              <a:gd name="connsiteY1" fmla="*/ 482516 h 546312"/>
              <a:gd name="connsiteX2" fmla="*/ 164804 w 778923"/>
              <a:gd name="connsiteY2" fmla="*/ 402772 h 546312"/>
              <a:gd name="connsiteX3" fmla="*/ 265814 w 778923"/>
              <a:gd name="connsiteY3" fmla="*/ 301763 h 546312"/>
              <a:gd name="connsiteX4" fmla="*/ 457200 w 778923"/>
              <a:gd name="connsiteY4" fmla="*/ 147591 h 546312"/>
              <a:gd name="connsiteX5" fmla="*/ 616688 w 778923"/>
              <a:gd name="connsiteY5" fmla="*/ 46582 h 546312"/>
              <a:gd name="connsiteX6" fmla="*/ 728330 w 778923"/>
              <a:gd name="connsiteY6" fmla="*/ 1393 h 546312"/>
              <a:gd name="connsiteX7" fmla="*/ 778835 w 778923"/>
              <a:gd name="connsiteY7" fmla="*/ 14684 h 546312"/>
              <a:gd name="connsiteX8" fmla="*/ 717697 w 778923"/>
              <a:gd name="connsiteY8" fmla="*/ 46582 h 546312"/>
              <a:gd name="connsiteX9" fmla="*/ 664535 w 778923"/>
              <a:gd name="connsiteY9" fmla="*/ 62530 h 546312"/>
              <a:gd name="connsiteX10" fmla="*/ 582132 w 778923"/>
              <a:gd name="connsiteY10" fmla="*/ 107719 h 546312"/>
              <a:gd name="connsiteX11" fmla="*/ 361508 w 778923"/>
              <a:gd name="connsiteY11" fmla="*/ 277840 h 546312"/>
              <a:gd name="connsiteX12" fmla="*/ 159488 w 778923"/>
              <a:gd name="connsiteY12" fmla="*/ 453277 h 546312"/>
              <a:gd name="connsiteX13" fmla="*/ 63795 w 778923"/>
              <a:gd name="connsiteY13" fmla="*/ 546312 h 546312"/>
              <a:gd name="connsiteX14" fmla="*/ 18607 w 778923"/>
              <a:gd name="connsiteY14" fmla="*/ 540996 h 546312"/>
              <a:gd name="connsiteX15" fmla="*/ 0 w 778923"/>
              <a:gd name="connsiteY15" fmla="*/ 501123 h 546312"/>
              <a:gd name="connsiteX0" fmla="*/ 0 w 778923"/>
              <a:gd name="connsiteY0" fmla="*/ 501123 h 546312"/>
              <a:gd name="connsiteX1" fmla="*/ 66453 w 778923"/>
              <a:gd name="connsiteY1" fmla="*/ 482516 h 546312"/>
              <a:gd name="connsiteX2" fmla="*/ 164804 w 778923"/>
              <a:gd name="connsiteY2" fmla="*/ 402772 h 546312"/>
              <a:gd name="connsiteX3" fmla="*/ 265814 w 778923"/>
              <a:gd name="connsiteY3" fmla="*/ 301763 h 546312"/>
              <a:gd name="connsiteX4" fmla="*/ 457200 w 778923"/>
              <a:gd name="connsiteY4" fmla="*/ 147591 h 546312"/>
              <a:gd name="connsiteX5" fmla="*/ 616688 w 778923"/>
              <a:gd name="connsiteY5" fmla="*/ 46582 h 546312"/>
              <a:gd name="connsiteX6" fmla="*/ 728330 w 778923"/>
              <a:gd name="connsiteY6" fmla="*/ 1393 h 546312"/>
              <a:gd name="connsiteX7" fmla="*/ 778835 w 778923"/>
              <a:gd name="connsiteY7" fmla="*/ 14684 h 546312"/>
              <a:gd name="connsiteX8" fmla="*/ 717697 w 778923"/>
              <a:gd name="connsiteY8" fmla="*/ 46582 h 546312"/>
              <a:gd name="connsiteX9" fmla="*/ 664535 w 778923"/>
              <a:gd name="connsiteY9" fmla="*/ 62530 h 546312"/>
              <a:gd name="connsiteX10" fmla="*/ 582132 w 778923"/>
              <a:gd name="connsiteY10" fmla="*/ 107719 h 546312"/>
              <a:gd name="connsiteX11" fmla="*/ 361508 w 778923"/>
              <a:gd name="connsiteY11" fmla="*/ 277840 h 546312"/>
              <a:gd name="connsiteX12" fmla="*/ 159488 w 778923"/>
              <a:gd name="connsiteY12" fmla="*/ 453277 h 546312"/>
              <a:gd name="connsiteX13" fmla="*/ 63795 w 778923"/>
              <a:gd name="connsiteY13" fmla="*/ 546312 h 546312"/>
              <a:gd name="connsiteX14" fmla="*/ 18607 w 778923"/>
              <a:gd name="connsiteY14" fmla="*/ 540996 h 546312"/>
              <a:gd name="connsiteX15" fmla="*/ 0 w 778923"/>
              <a:gd name="connsiteY15" fmla="*/ 501123 h 54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923" h="546312">
                <a:moveTo>
                  <a:pt x="0" y="501123"/>
                </a:moveTo>
                <a:lnTo>
                  <a:pt x="66453" y="482516"/>
                </a:lnTo>
                <a:lnTo>
                  <a:pt x="164804" y="402772"/>
                </a:lnTo>
                <a:lnTo>
                  <a:pt x="265814" y="301763"/>
                </a:lnTo>
                <a:cubicBezTo>
                  <a:pt x="329609" y="250372"/>
                  <a:pt x="398721" y="190121"/>
                  <a:pt x="457200" y="147591"/>
                </a:cubicBezTo>
                <a:cubicBezTo>
                  <a:pt x="515679" y="105061"/>
                  <a:pt x="571500" y="70948"/>
                  <a:pt x="616688" y="46582"/>
                </a:cubicBezTo>
                <a:cubicBezTo>
                  <a:pt x="661876" y="22216"/>
                  <a:pt x="701306" y="6709"/>
                  <a:pt x="728330" y="1393"/>
                </a:cubicBezTo>
                <a:cubicBezTo>
                  <a:pt x="755354" y="-3923"/>
                  <a:pt x="780607" y="7153"/>
                  <a:pt x="778835" y="14684"/>
                </a:cubicBezTo>
                <a:cubicBezTo>
                  <a:pt x="777063" y="22215"/>
                  <a:pt x="736747" y="38608"/>
                  <a:pt x="717697" y="46582"/>
                </a:cubicBezTo>
                <a:cubicBezTo>
                  <a:pt x="698647" y="54556"/>
                  <a:pt x="692445" y="57656"/>
                  <a:pt x="664535" y="62530"/>
                </a:cubicBezTo>
                <a:cubicBezTo>
                  <a:pt x="636625" y="67404"/>
                  <a:pt x="632636" y="71834"/>
                  <a:pt x="582132" y="107719"/>
                </a:cubicBezTo>
                <a:cubicBezTo>
                  <a:pt x="531628" y="143604"/>
                  <a:pt x="431949" y="220247"/>
                  <a:pt x="361508" y="277840"/>
                </a:cubicBezTo>
                <a:cubicBezTo>
                  <a:pt x="291067" y="335433"/>
                  <a:pt x="208664" y="407202"/>
                  <a:pt x="159488" y="453277"/>
                </a:cubicBezTo>
                <a:cubicBezTo>
                  <a:pt x="110312" y="499351"/>
                  <a:pt x="85503" y="534350"/>
                  <a:pt x="63795" y="546312"/>
                </a:cubicBezTo>
                <a:cubicBezTo>
                  <a:pt x="52276" y="539224"/>
                  <a:pt x="30126" y="548084"/>
                  <a:pt x="18607" y="540996"/>
                </a:cubicBezTo>
                <a:lnTo>
                  <a:pt x="0" y="501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2993419" y="2206005"/>
            <a:ext cx="425450" cy="536575"/>
          </a:xfrm>
          <a:custGeom>
            <a:avLst/>
            <a:gdLst>
              <a:gd name="connsiteX0" fmla="*/ 326953 w 425310"/>
              <a:gd name="connsiteY0" fmla="*/ 11223 h 553492"/>
              <a:gd name="connsiteX1" fmla="*/ 388090 w 425310"/>
              <a:gd name="connsiteY1" fmla="*/ 3248 h 553492"/>
              <a:gd name="connsiteX2" fmla="*/ 425304 w 425310"/>
              <a:gd name="connsiteY2" fmla="*/ 51095 h 553492"/>
              <a:gd name="connsiteX3" fmla="*/ 385432 w 425310"/>
              <a:gd name="connsiteY3" fmla="*/ 141471 h 553492"/>
              <a:gd name="connsiteX4" fmla="*/ 260500 w 425310"/>
              <a:gd name="connsiteY4" fmla="*/ 279695 h 553492"/>
              <a:gd name="connsiteX5" fmla="*/ 82404 w 425310"/>
              <a:gd name="connsiteY5" fmla="*/ 471081 h 553492"/>
              <a:gd name="connsiteX6" fmla="*/ 69114 w 425310"/>
              <a:gd name="connsiteY6" fmla="*/ 516269 h 553492"/>
              <a:gd name="connsiteX7" fmla="*/ 42532 w 425310"/>
              <a:gd name="connsiteY7" fmla="*/ 553483 h 553492"/>
              <a:gd name="connsiteX8" fmla="*/ 5318 w 425310"/>
              <a:gd name="connsiteY8" fmla="*/ 518927 h 553492"/>
              <a:gd name="connsiteX9" fmla="*/ 13293 w 425310"/>
              <a:gd name="connsiteY9" fmla="*/ 436525 h 553492"/>
              <a:gd name="connsiteX10" fmla="*/ 124935 w 425310"/>
              <a:gd name="connsiteY10" fmla="*/ 292985 h 553492"/>
              <a:gd name="connsiteX11" fmla="*/ 316321 w 425310"/>
              <a:gd name="connsiteY11" fmla="*/ 101599 h 553492"/>
              <a:gd name="connsiteX12" fmla="*/ 329611 w 425310"/>
              <a:gd name="connsiteY12" fmla="*/ 67044 h 553492"/>
              <a:gd name="connsiteX13" fmla="*/ 326953 w 425310"/>
              <a:gd name="connsiteY13" fmla="*/ 11223 h 553492"/>
              <a:gd name="connsiteX0" fmla="*/ 326953 w 425333"/>
              <a:gd name="connsiteY0" fmla="*/ 1588 h 543857"/>
              <a:gd name="connsiteX1" fmla="*/ 390749 w 425333"/>
              <a:gd name="connsiteY1" fmla="*/ 17536 h 543857"/>
              <a:gd name="connsiteX2" fmla="*/ 425304 w 425333"/>
              <a:gd name="connsiteY2" fmla="*/ 41460 h 543857"/>
              <a:gd name="connsiteX3" fmla="*/ 385432 w 425333"/>
              <a:gd name="connsiteY3" fmla="*/ 131836 h 543857"/>
              <a:gd name="connsiteX4" fmla="*/ 260500 w 425333"/>
              <a:gd name="connsiteY4" fmla="*/ 270060 h 543857"/>
              <a:gd name="connsiteX5" fmla="*/ 82404 w 425333"/>
              <a:gd name="connsiteY5" fmla="*/ 461446 h 543857"/>
              <a:gd name="connsiteX6" fmla="*/ 69114 w 425333"/>
              <a:gd name="connsiteY6" fmla="*/ 506634 h 543857"/>
              <a:gd name="connsiteX7" fmla="*/ 42532 w 425333"/>
              <a:gd name="connsiteY7" fmla="*/ 543848 h 543857"/>
              <a:gd name="connsiteX8" fmla="*/ 5318 w 425333"/>
              <a:gd name="connsiteY8" fmla="*/ 509292 h 543857"/>
              <a:gd name="connsiteX9" fmla="*/ 13293 w 425333"/>
              <a:gd name="connsiteY9" fmla="*/ 426890 h 543857"/>
              <a:gd name="connsiteX10" fmla="*/ 124935 w 425333"/>
              <a:gd name="connsiteY10" fmla="*/ 283350 h 543857"/>
              <a:gd name="connsiteX11" fmla="*/ 316321 w 425333"/>
              <a:gd name="connsiteY11" fmla="*/ 91964 h 543857"/>
              <a:gd name="connsiteX12" fmla="*/ 329611 w 425333"/>
              <a:gd name="connsiteY12" fmla="*/ 57409 h 543857"/>
              <a:gd name="connsiteX13" fmla="*/ 326953 w 425333"/>
              <a:gd name="connsiteY13" fmla="*/ 1588 h 543857"/>
              <a:gd name="connsiteX0" fmla="*/ 313662 w 425337"/>
              <a:gd name="connsiteY0" fmla="*/ 16064 h 526435"/>
              <a:gd name="connsiteX1" fmla="*/ 390749 w 425337"/>
              <a:gd name="connsiteY1" fmla="*/ 114 h 526435"/>
              <a:gd name="connsiteX2" fmla="*/ 425304 w 425337"/>
              <a:gd name="connsiteY2" fmla="*/ 24038 h 526435"/>
              <a:gd name="connsiteX3" fmla="*/ 385432 w 425337"/>
              <a:gd name="connsiteY3" fmla="*/ 114414 h 526435"/>
              <a:gd name="connsiteX4" fmla="*/ 260500 w 425337"/>
              <a:gd name="connsiteY4" fmla="*/ 252638 h 526435"/>
              <a:gd name="connsiteX5" fmla="*/ 82404 w 425337"/>
              <a:gd name="connsiteY5" fmla="*/ 444024 h 526435"/>
              <a:gd name="connsiteX6" fmla="*/ 69114 w 425337"/>
              <a:gd name="connsiteY6" fmla="*/ 489212 h 526435"/>
              <a:gd name="connsiteX7" fmla="*/ 42532 w 425337"/>
              <a:gd name="connsiteY7" fmla="*/ 526426 h 526435"/>
              <a:gd name="connsiteX8" fmla="*/ 5318 w 425337"/>
              <a:gd name="connsiteY8" fmla="*/ 491870 h 526435"/>
              <a:gd name="connsiteX9" fmla="*/ 13293 w 425337"/>
              <a:gd name="connsiteY9" fmla="*/ 409468 h 526435"/>
              <a:gd name="connsiteX10" fmla="*/ 124935 w 425337"/>
              <a:gd name="connsiteY10" fmla="*/ 265928 h 526435"/>
              <a:gd name="connsiteX11" fmla="*/ 316321 w 425337"/>
              <a:gd name="connsiteY11" fmla="*/ 74542 h 526435"/>
              <a:gd name="connsiteX12" fmla="*/ 329611 w 425337"/>
              <a:gd name="connsiteY12" fmla="*/ 39987 h 526435"/>
              <a:gd name="connsiteX13" fmla="*/ 313662 w 425337"/>
              <a:gd name="connsiteY13" fmla="*/ 16064 h 526435"/>
              <a:gd name="connsiteX0" fmla="*/ 313662 w 425315"/>
              <a:gd name="connsiteY0" fmla="*/ 31952 h 542323"/>
              <a:gd name="connsiteX1" fmla="*/ 382774 w 425315"/>
              <a:gd name="connsiteY1" fmla="*/ 53 h 542323"/>
              <a:gd name="connsiteX2" fmla="*/ 425304 w 425315"/>
              <a:gd name="connsiteY2" fmla="*/ 39926 h 542323"/>
              <a:gd name="connsiteX3" fmla="*/ 385432 w 425315"/>
              <a:gd name="connsiteY3" fmla="*/ 130302 h 542323"/>
              <a:gd name="connsiteX4" fmla="*/ 260500 w 425315"/>
              <a:gd name="connsiteY4" fmla="*/ 268526 h 542323"/>
              <a:gd name="connsiteX5" fmla="*/ 82404 w 425315"/>
              <a:gd name="connsiteY5" fmla="*/ 459912 h 542323"/>
              <a:gd name="connsiteX6" fmla="*/ 69114 w 425315"/>
              <a:gd name="connsiteY6" fmla="*/ 505100 h 542323"/>
              <a:gd name="connsiteX7" fmla="*/ 42532 w 425315"/>
              <a:gd name="connsiteY7" fmla="*/ 542314 h 542323"/>
              <a:gd name="connsiteX8" fmla="*/ 5318 w 425315"/>
              <a:gd name="connsiteY8" fmla="*/ 507758 h 542323"/>
              <a:gd name="connsiteX9" fmla="*/ 13293 w 425315"/>
              <a:gd name="connsiteY9" fmla="*/ 425356 h 542323"/>
              <a:gd name="connsiteX10" fmla="*/ 124935 w 425315"/>
              <a:gd name="connsiteY10" fmla="*/ 281816 h 542323"/>
              <a:gd name="connsiteX11" fmla="*/ 316321 w 425315"/>
              <a:gd name="connsiteY11" fmla="*/ 90430 h 542323"/>
              <a:gd name="connsiteX12" fmla="*/ 329611 w 425315"/>
              <a:gd name="connsiteY12" fmla="*/ 55875 h 542323"/>
              <a:gd name="connsiteX13" fmla="*/ 313662 w 425315"/>
              <a:gd name="connsiteY13" fmla="*/ 31952 h 542323"/>
              <a:gd name="connsiteX0" fmla="*/ 393406 w 425315"/>
              <a:gd name="connsiteY0" fmla="*/ 61521 h 542652"/>
              <a:gd name="connsiteX1" fmla="*/ 382774 w 425315"/>
              <a:gd name="connsiteY1" fmla="*/ 382 h 542652"/>
              <a:gd name="connsiteX2" fmla="*/ 425304 w 425315"/>
              <a:gd name="connsiteY2" fmla="*/ 40255 h 542652"/>
              <a:gd name="connsiteX3" fmla="*/ 385432 w 425315"/>
              <a:gd name="connsiteY3" fmla="*/ 130631 h 542652"/>
              <a:gd name="connsiteX4" fmla="*/ 260500 w 425315"/>
              <a:gd name="connsiteY4" fmla="*/ 268855 h 542652"/>
              <a:gd name="connsiteX5" fmla="*/ 82404 w 425315"/>
              <a:gd name="connsiteY5" fmla="*/ 460241 h 542652"/>
              <a:gd name="connsiteX6" fmla="*/ 69114 w 425315"/>
              <a:gd name="connsiteY6" fmla="*/ 505429 h 542652"/>
              <a:gd name="connsiteX7" fmla="*/ 42532 w 425315"/>
              <a:gd name="connsiteY7" fmla="*/ 542643 h 542652"/>
              <a:gd name="connsiteX8" fmla="*/ 5318 w 425315"/>
              <a:gd name="connsiteY8" fmla="*/ 508087 h 542652"/>
              <a:gd name="connsiteX9" fmla="*/ 13293 w 425315"/>
              <a:gd name="connsiteY9" fmla="*/ 425685 h 542652"/>
              <a:gd name="connsiteX10" fmla="*/ 124935 w 425315"/>
              <a:gd name="connsiteY10" fmla="*/ 282145 h 542652"/>
              <a:gd name="connsiteX11" fmla="*/ 316321 w 425315"/>
              <a:gd name="connsiteY11" fmla="*/ 90759 h 542652"/>
              <a:gd name="connsiteX12" fmla="*/ 329611 w 425315"/>
              <a:gd name="connsiteY12" fmla="*/ 56204 h 542652"/>
              <a:gd name="connsiteX13" fmla="*/ 393406 w 425315"/>
              <a:gd name="connsiteY13" fmla="*/ 61521 h 542652"/>
              <a:gd name="connsiteX0" fmla="*/ 329610 w 425315"/>
              <a:gd name="connsiteY0" fmla="*/ 24200 h 542545"/>
              <a:gd name="connsiteX1" fmla="*/ 382774 w 425315"/>
              <a:gd name="connsiteY1" fmla="*/ 275 h 542545"/>
              <a:gd name="connsiteX2" fmla="*/ 425304 w 425315"/>
              <a:gd name="connsiteY2" fmla="*/ 40148 h 542545"/>
              <a:gd name="connsiteX3" fmla="*/ 385432 w 425315"/>
              <a:gd name="connsiteY3" fmla="*/ 130524 h 542545"/>
              <a:gd name="connsiteX4" fmla="*/ 260500 w 425315"/>
              <a:gd name="connsiteY4" fmla="*/ 268748 h 542545"/>
              <a:gd name="connsiteX5" fmla="*/ 82404 w 425315"/>
              <a:gd name="connsiteY5" fmla="*/ 460134 h 542545"/>
              <a:gd name="connsiteX6" fmla="*/ 69114 w 425315"/>
              <a:gd name="connsiteY6" fmla="*/ 505322 h 542545"/>
              <a:gd name="connsiteX7" fmla="*/ 42532 w 425315"/>
              <a:gd name="connsiteY7" fmla="*/ 542536 h 542545"/>
              <a:gd name="connsiteX8" fmla="*/ 5318 w 425315"/>
              <a:gd name="connsiteY8" fmla="*/ 507980 h 542545"/>
              <a:gd name="connsiteX9" fmla="*/ 13293 w 425315"/>
              <a:gd name="connsiteY9" fmla="*/ 425578 h 542545"/>
              <a:gd name="connsiteX10" fmla="*/ 124935 w 425315"/>
              <a:gd name="connsiteY10" fmla="*/ 282038 h 542545"/>
              <a:gd name="connsiteX11" fmla="*/ 316321 w 425315"/>
              <a:gd name="connsiteY11" fmla="*/ 90652 h 542545"/>
              <a:gd name="connsiteX12" fmla="*/ 329611 w 425315"/>
              <a:gd name="connsiteY12" fmla="*/ 56097 h 542545"/>
              <a:gd name="connsiteX13" fmla="*/ 329610 w 425315"/>
              <a:gd name="connsiteY13" fmla="*/ 24200 h 542545"/>
              <a:gd name="connsiteX0" fmla="*/ 329610 w 425315"/>
              <a:gd name="connsiteY0" fmla="*/ 24645 h 542990"/>
              <a:gd name="connsiteX1" fmla="*/ 382774 w 425315"/>
              <a:gd name="connsiteY1" fmla="*/ 720 h 542990"/>
              <a:gd name="connsiteX2" fmla="*/ 425304 w 425315"/>
              <a:gd name="connsiteY2" fmla="*/ 40593 h 542990"/>
              <a:gd name="connsiteX3" fmla="*/ 385432 w 425315"/>
              <a:gd name="connsiteY3" fmla="*/ 130969 h 542990"/>
              <a:gd name="connsiteX4" fmla="*/ 260500 w 425315"/>
              <a:gd name="connsiteY4" fmla="*/ 269193 h 542990"/>
              <a:gd name="connsiteX5" fmla="*/ 82404 w 425315"/>
              <a:gd name="connsiteY5" fmla="*/ 460579 h 542990"/>
              <a:gd name="connsiteX6" fmla="*/ 69114 w 425315"/>
              <a:gd name="connsiteY6" fmla="*/ 505767 h 542990"/>
              <a:gd name="connsiteX7" fmla="*/ 42532 w 425315"/>
              <a:gd name="connsiteY7" fmla="*/ 542981 h 542990"/>
              <a:gd name="connsiteX8" fmla="*/ 5318 w 425315"/>
              <a:gd name="connsiteY8" fmla="*/ 508425 h 542990"/>
              <a:gd name="connsiteX9" fmla="*/ 13293 w 425315"/>
              <a:gd name="connsiteY9" fmla="*/ 426023 h 542990"/>
              <a:gd name="connsiteX10" fmla="*/ 124935 w 425315"/>
              <a:gd name="connsiteY10" fmla="*/ 282483 h 542990"/>
              <a:gd name="connsiteX11" fmla="*/ 316321 w 425315"/>
              <a:gd name="connsiteY11" fmla="*/ 91097 h 542990"/>
              <a:gd name="connsiteX12" fmla="*/ 329611 w 425315"/>
              <a:gd name="connsiteY12" fmla="*/ 56542 h 542990"/>
              <a:gd name="connsiteX13" fmla="*/ 329610 w 425315"/>
              <a:gd name="connsiteY13" fmla="*/ 24645 h 542990"/>
              <a:gd name="connsiteX0" fmla="*/ 329610 w 425315"/>
              <a:gd name="connsiteY0" fmla="*/ 24645 h 542990"/>
              <a:gd name="connsiteX1" fmla="*/ 382774 w 425315"/>
              <a:gd name="connsiteY1" fmla="*/ 720 h 542990"/>
              <a:gd name="connsiteX2" fmla="*/ 425304 w 425315"/>
              <a:gd name="connsiteY2" fmla="*/ 40593 h 542990"/>
              <a:gd name="connsiteX3" fmla="*/ 385432 w 425315"/>
              <a:gd name="connsiteY3" fmla="*/ 130969 h 542990"/>
              <a:gd name="connsiteX4" fmla="*/ 260500 w 425315"/>
              <a:gd name="connsiteY4" fmla="*/ 269193 h 542990"/>
              <a:gd name="connsiteX5" fmla="*/ 82404 w 425315"/>
              <a:gd name="connsiteY5" fmla="*/ 460579 h 542990"/>
              <a:gd name="connsiteX6" fmla="*/ 69114 w 425315"/>
              <a:gd name="connsiteY6" fmla="*/ 505767 h 542990"/>
              <a:gd name="connsiteX7" fmla="*/ 42532 w 425315"/>
              <a:gd name="connsiteY7" fmla="*/ 542981 h 542990"/>
              <a:gd name="connsiteX8" fmla="*/ 5318 w 425315"/>
              <a:gd name="connsiteY8" fmla="*/ 508425 h 542990"/>
              <a:gd name="connsiteX9" fmla="*/ 13293 w 425315"/>
              <a:gd name="connsiteY9" fmla="*/ 426023 h 542990"/>
              <a:gd name="connsiteX10" fmla="*/ 124935 w 425315"/>
              <a:gd name="connsiteY10" fmla="*/ 282483 h 542990"/>
              <a:gd name="connsiteX11" fmla="*/ 316321 w 425315"/>
              <a:gd name="connsiteY11" fmla="*/ 91097 h 542990"/>
              <a:gd name="connsiteX12" fmla="*/ 329611 w 425315"/>
              <a:gd name="connsiteY12" fmla="*/ 56542 h 542990"/>
              <a:gd name="connsiteX13" fmla="*/ 329610 w 425315"/>
              <a:gd name="connsiteY13" fmla="*/ 24645 h 542990"/>
              <a:gd name="connsiteX0" fmla="*/ 329610 w 425315"/>
              <a:gd name="connsiteY0" fmla="*/ 24645 h 542990"/>
              <a:gd name="connsiteX1" fmla="*/ 382774 w 425315"/>
              <a:gd name="connsiteY1" fmla="*/ 720 h 542990"/>
              <a:gd name="connsiteX2" fmla="*/ 425304 w 425315"/>
              <a:gd name="connsiteY2" fmla="*/ 40593 h 542990"/>
              <a:gd name="connsiteX3" fmla="*/ 385432 w 425315"/>
              <a:gd name="connsiteY3" fmla="*/ 130969 h 542990"/>
              <a:gd name="connsiteX4" fmla="*/ 260500 w 425315"/>
              <a:gd name="connsiteY4" fmla="*/ 269193 h 542990"/>
              <a:gd name="connsiteX5" fmla="*/ 82404 w 425315"/>
              <a:gd name="connsiteY5" fmla="*/ 460579 h 542990"/>
              <a:gd name="connsiteX6" fmla="*/ 69114 w 425315"/>
              <a:gd name="connsiteY6" fmla="*/ 505767 h 542990"/>
              <a:gd name="connsiteX7" fmla="*/ 42532 w 425315"/>
              <a:gd name="connsiteY7" fmla="*/ 542981 h 542990"/>
              <a:gd name="connsiteX8" fmla="*/ 5318 w 425315"/>
              <a:gd name="connsiteY8" fmla="*/ 508425 h 542990"/>
              <a:gd name="connsiteX9" fmla="*/ 13293 w 425315"/>
              <a:gd name="connsiteY9" fmla="*/ 426023 h 542990"/>
              <a:gd name="connsiteX10" fmla="*/ 124935 w 425315"/>
              <a:gd name="connsiteY10" fmla="*/ 282483 h 542990"/>
              <a:gd name="connsiteX11" fmla="*/ 316321 w 425315"/>
              <a:gd name="connsiteY11" fmla="*/ 91097 h 542990"/>
              <a:gd name="connsiteX12" fmla="*/ 329611 w 425315"/>
              <a:gd name="connsiteY12" fmla="*/ 56542 h 542990"/>
              <a:gd name="connsiteX13" fmla="*/ 329610 w 425315"/>
              <a:gd name="connsiteY13" fmla="*/ 24645 h 542990"/>
              <a:gd name="connsiteX0" fmla="*/ 329610 w 425315"/>
              <a:gd name="connsiteY0" fmla="*/ 4543 h 522888"/>
              <a:gd name="connsiteX1" fmla="*/ 382774 w 425315"/>
              <a:gd name="connsiteY1" fmla="*/ 1883 h 522888"/>
              <a:gd name="connsiteX2" fmla="*/ 425304 w 425315"/>
              <a:gd name="connsiteY2" fmla="*/ 20491 h 522888"/>
              <a:gd name="connsiteX3" fmla="*/ 385432 w 425315"/>
              <a:gd name="connsiteY3" fmla="*/ 110867 h 522888"/>
              <a:gd name="connsiteX4" fmla="*/ 260500 w 425315"/>
              <a:gd name="connsiteY4" fmla="*/ 249091 h 522888"/>
              <a:gd name="connsiteX5" fmla="*/ 82404 w 425315"/>
              <a:gd name="connsiteY5" fmla="*/ 440477 h 522888"/>
              <a:gd name="connsiteX6" fmla="*/ 69114 w 425315"/>
              <a:gd name="connsiteY6" fmla="*/ 485665 h 522888"/>
              <a:gd name="connsiteX7" fmla="*/ 42532 w 425315"/>
              <a:gd name="connsiteY7" fmla="*/ 522879 h 522888"/>
              <a:gd name="connsiteX8" fmla="*/ 5318 w 425315"/>
              <a:gd name="connsiteY8" fmla="*/ 488323 h 522888"/>
              <a:gd name="connsiteX9" fmla="*/ 13293 w 425315"/>
              <a:gd name="connsiteY9" fmla="*/ 405921 h 522888"/>
              <a:gd name="connsiteX10" fmla="*/ 124935 w 425315"/>
              <a:gd name="connsiteY10" fmla="*/ 262381 h 522888"/>
              <a:gd name="connsiteX11" fmla="*/ 316321 w 425315"/>
              <a:gd name="connsiteY11" fmla="*/ 70995 h 522888"/>
              <a:gd name="connsiteX12" fmla="*/ 329611 w 425315"/>
              <a:gd name="connsiteY12" fmla="*/ 36440 h 522888"/>
              <a:gd name="connsiteX13" fmla="*/ 329610 w 425315"/>
              <a:gd name="connsiteY13" fmla="*/ 4543 h 522888"/>
              <a:gd name="connsiteX0" fmla="*/ 329610 w 425345"/>
              <a:gd name="connsiteY0" fmla="*/ 18964 h 537309"/>
              <a:gd name="connsiteX1" fmla="*/ 380116 w 425345"/>
              <a:gd name="connsiteY1" fmla="*/ 355 h 537309"/>
              <a:gd name="connsiteX2" fmla="*/ 425304 w 425345"/>
              <a:gd name="connsiteY2" fmla="*/ 34912 h 537309"/>
              <a:gd name="connsiteX3" fmla="*/ 385432 w 425345"/>
              <a:gd name="connsiteY3" fmla="*/ 125288 h 537309"/>
              <a:gd name="connsiteX4" fmla="*/ 260500 w 425345"/>
              <a:gd name="connsiteY4" fmla="*/ 263512 h 537309"/>
              <a:gd name="connsiteX5" fmla="*/ 82404 w 425345"/>
              <a:gd name="connsiteY5" fmla="*/ 454898 h 537309"/>
              <a:gd name="connsiteX6" fmla="*/ 69114 w 425345"/>
              <a:gd name="connsiteY6" fmla="*/ 500086 h 537309"/>
              <a:gd name="connsiteX7" fmla="*/ 42532 w 425345"/>
              <a:gd name="connsiteY7" fmla="*/ 537300 h 537309"/>
              <a:gd name="connsiteX8" fmla="*/ 5318 w 425345"/>
              <a:gd name="connsiteY8" fmla="*/ 502744 h 537309"/>
              <a:gd name="connsiteX9" fmla="*/ 13293 w 425345"/>
              <a:gd name="connsiteY9" fmla="*/ 420342 h 537309"/>
              <a:gd name="connsiteX10" fmla="*/ 124935 w 425345"/>
              <a:gd name="connsiteY10" fmla="*/ 276802 h 537309"/>
              <a:gd name="connsiteX11" fmla="*/ 316321 w 425345"/>
              <a:gd name="connsiteY11" fmla="*/ 85416 h 537309"/>
              <a:gd name="connsiteX12" fmla="*/ 329611 w 425345"/>
              <a:gd name="connsiteY12" fmla="*/ 50861 h 537309"/>
              <a:gd name="connsiteX13" fmla="*/ 329610 w 425345"/>
              <a:gd name="connsiteY13" fmla="*/ 18964 h 537309"/>
              <a:gd name="connsiteX0" fmla="*/ 329610 w 425345"/>
              <a:gd name="connsiteY0" fmla="*/ 18913 h 537258"/>
              <a:gd name="connsiteX1" fmla="*/ 380116 w 425345"/>
              <a:gd name="connsiteY1" fmla="*/ 304 h 537258"/>
              <a:gd name="connsiteX2" fmla="*/ 425304 w 425345"/>
              <a:gd name="connsiteY2" fmla="*/ 34861 h 537258"/>
              <a:gd name="connsiteX3" fmla="*/ 385432 w 425345"/>
              <a:gd name="connsiteY3" fmla="*/ 125237 h 537258"/>
              <a:gd name="connsiteX4" fmla="*/ 260500 w 425345"/>
              <a:gd name="connsiteY4" fmla="*/ 263461 h 537258"/>
              <a:gd name="connsiteX5" fmla="*/ 82404 w 425345"/>
              <a:gd name="connsiteY5" fmla="*/ 454847 h 537258"/>
              <a:gd name="connsiteX6" fmla="*/ 69114 w 425345"/>
              <a:gd name="connsiteY6" fmla="*/ 500035 h 537258"/>
              <a:gd name="connsiteX7" fmla="*/ 42532 w 425345"/>
              <a:gd name="connsiteY7" fmla="*/ 537249 h 537258"/>
              <a:gd name="connsiteX8" fmla="*/ 5318 w 425345"/>
              <a:gd name="connsiteY8" fmla="*/ 502693 h 537258"/>
              <a:gd name="connsiteX9" fmla="*/ 13293 w 425345"/>
              <a:gd name="connsiteY9" fmla="*/ 420291 h 537258"/>
              <a:gd name="connsiteX10" fmla="*/ 124935 w 425345"/>
              <a:gd name="connsiteY10" fmla="*/ 276751 h 537258"/>
              <a:gd name="connsiteX11" fmla="*/ 316321 w 425345"/>
              <a:gd name="connsiteY11" fmla="*/ 85365 h 537258"/>
              <a:gd name="connsiteX12" fmla="*/ 300371 w 425345"/>
              <a:gd name="connsiteY12" fmla="*/ 34861 h 537258"/>
              <a:gd name="connsiteX13" fmla="*/ 329610 w 425345"/>
              <a:gd name="connsiteY13" fmla="*/ 18913 h 537258"/>
              <a:gd name="connsiteX0" fmla="*/ 358849 w 425345"/>
              <a:gd name="connsiteY0" fmla="*/ 11633 h 537952"/>
              <a:gd name="connsiteX1" fmla="*/ 380116 w 425345"/>
              <a:gd name="connsiteY1" fmla="*/ 998 h 537952"/>
              <a:gd name="connsiteX2" fmla="*/ 425304 w 425345"/>
              <a:gd name="connsiteY2" fmla="*/ 35555 h 537952"/>
              <a:gd name="connsiteX3" fmla="*/ 385432 w 425345"/>
              <a:gd name="connsiteY3" fmla="*/ 125931 h 537952"/>
              <a:gd name="connsiteX4" fmla="*/ 260500 w 425345"/>
              <a:gd name="connsiteY4" fmla="*/ 264155 h 537952"/>
              <a:gd name="connsiteX5" fmla="*/ 82404 w 425345"/>
              <a:gd name="connsiteY5" fmla="*/ 455541 h 537952"/>
              <a:gd name="connsiteX6" fmla="*/ 69114 w 425345"/>
              <a:gd name="connsiteY6" fmla="*/ 500729 h 537952"/>
              <a:gd name="connsiteX7" fmla="*/ 42532 w 425345"/>
              <a:gd name="connsiteY7" fmla="*/ 537943 h 537952"/>
              <a:gd name="connsiteX8" fmla="*/ 5318 w 425345"/>
              <a:gd name="connsiteY8" fmla="*/ 503387 h 537952"/>
              <a:gd name="connsiteX9" fmla="*/ 13293 w 425345"/>
              <a:gd name="connsiteY9" fmla="*/ 420985 h 537952"/>
              <a:gd name="connsiteX10" fmla="*/ 124935 w 425345"/>
              <a:gd name="connsiteY10" fmla="*/ 277445 h 537952"/>
              <a:gd name="connsiteX11" fmla="*/ 316321 w 425345"/>
              <a:gd name="connsiteY11" fmla="*/ 86059 h 537952"/>
              <a:gd name="connsiteX12" fmla="*/ 300371 w 425345"/>
              <a:gd name="connsiteY12" fmla="*/ 35555 h 537952"/>
              <a:gd name="connsiteX13" fmla="*/ 358849 w 425345"/>
              <a:gd name="connsiteY13" fmla="*/ 11633 h 537952"/>
              <a:gd name="connsiteX0" fmla="*/ 300371 w 425345"/>
              <a:gd name="connsiteY0" fmla="*/ 34557 h 536954"/>
              <a:gd name="connsiteX1" fmla="*/ 380116 w 425345"/>
              <a:gd name="connsiteY1" fmla="*/ 0 h 536954"/>
              <a:gd name="connsiteX2" fmla="*/ 425304 w 425345"/>
              <a:gd name="connsiteY2" fmla="*/ 34557 h 536954"/>
              <a:gd name="connsiteX3" fmla="*/ 385432 w 425345"/>
              <a:gd name="connsiteY3" fmla="*/ 124933 h 536954"/>
              <a:gd name="connsiteX4" fmla="*/ 260500 w 425345"/>
              <a:gd name="connsiteY4" fmla="*/ 263157 h 536954"/>
              <a:gd name="connsiteX5" fmla="*/ 82404 w 425345"/>
              <a:gd name="connsiteY5" fmla="*/ 454543 h 536954"/>
              <a:gd name="connsiteX6" fmla="*/ 69114 w 425345"/>
              <a:gd name="connsiteY6" fmla="*/ 499731 h 536954"/>
              <a:gd name="connsiteX7" fmla="*/ 42532 w 425345"/>
              <a:gd name="connsiteY7" fmla="*/ 536945 h 536954"/>
              <a:gd name="connsiteX8" fmla="*/ 5318 w 425345"/>
              <a:gd name="connsiteY8" fmla="*/ 502389 h 536954"/>
              <a:gd name="connsiteX9" fmla="*/ 13293 w 425345"/>
              <a:gd name="connsiteY9" fmla="*/ 419987 h 536954"/>
              <a:gd name="connsiteX10" fmla="*/ 124935 w 425345"/>
              <a:gd name="connsiteY10" fmla="*/ 276447 h 536954"/>
              <a:gd name="connsiteX11" fmla="*/ 316321 w 425345"/>
              <a:gd name="connsiteY11" fmla="*/ 85061 h 536954"/>
              <a:gd name="connsiteX12" fmla="*/ 300371 w 425345"/>
              <a:gd name="connsiteY12" fmla="*/ 34557 h 53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5345" h="536954">
                <a:moveTo>
                  <a:pt x="300371" y="34557"/>
                </a:moveTo>
                <a:cubicBezTo>
                  <a:pt x="311003" y="20380"/>
                  <a:pt x="359294" y="0"/>
                  <a:pt x="380116" y="0"/>
                </a:cubicBezTo>
                <a:cubicBezTo>
                  <a:pt x="400938" y="0"/>
                  <a:pt x="424418" y="13735"/>
                  <a:pt x="425304" y="34557"/>
                </a:cubicBezTo>
                <a:cubicBezTo>
                  <a:pt x="426190" y="55379"/>
                  <a:pt x="412899" y="86833"/>
                  <a:pt x="385432" y="124933"/>
                </a:cubicBezTo>
                <a:cubicBezTo>
                  <a:pt x="357965" y="163033"/>
                  <a:pt x="311005" y="208222"/>
                  <a:pt x="260500" y="263157"/>
                </a:cubicBezTo>
                <a:cubicBezTo>
                  <a:pt x="209995" y="318092"/>
                  <a:pt x="114302" y="415114"/>
                  <a:pt x="82404" y="454543"/>
                </a:cubicBezTo>
                <a:cubicBezTo>
                  <a:pt x="50506" y="493972"/>
                  <a:pt x="75759" y="485997"/>
                  <a:pt x="69114" y="499731"/>
                </a:cubicBezTo>
                <a:cubicBezTo>
                  <a:pt x="62469" y="513465"/>
                  <a:pt x="53165" y="536502"/>
                  <a:pt x="42532" y="536945"/>
                </a:cubicBezTo>
                <a:cubicBezTo>
                  <a:pt x="31899" y="537388"/>
                  <a:pt x="10191" y="521882"/>
                  <a:pt x="5318" y="502389"/>
                </a:cubicBezTo>
                <a:cubicBezTo>
                  <a:pt x="445" y="482896"/>
                  <a:pt x="-6643" y="457644"/>
                  <a:pt x="13293" y="419987"/>
                </a:cubicBezTo>
                <a:cubicBezTo>
                  <a:pt x="33229" y="382330"/>
                  <a:pt x="74430" y="332268"/>
                  <a:pt x="124935" y="276447"/>
                </a:cubicBezTo>
                <a:cubicBezTo>
                  <a:pt x="175440" y="220626"/>
                  <a:pt x="282208" y="122718"/>
                  <a:pt x="316321" y="85061"/>
                </a:cubicBezTo>
                <a:cubicBezTo>
                  <a:pt x="350434" y="47404"/>
                  <a:pt x="289739" y="48734"/>
                  <a:pt x="300371" y="345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029932" y="2171080"/>
            <a:ext cx="1020762" cy="577850"/>
          </a:xfrm>
          <a:custGeom>
            <a:avLst/>
            <a:gdLst>
              <a:gd name="connsiteX0" fmla="*/ 954272 w 1019346"/>
              <a:gd name="connsiteY0" fmla="*/ 2788 h 583597"/>
              <a:gd name="connsiteX1" fmla="*/ 1004777 w 1019346"/>
              <a:gd name="connsiteY1" fmla="*/ 29369 h 583597"/>
              <a:gd name="connsiteX2" fmla="*/ 1015409 w 1019346"/>
              <a:gd name="connsiteY2" fmla="*/ 93165 h 583597"/>
              <a:gd name="connsiteX3" fmla="*/ 946298 w 1019346"/>
              <a:gd name="connsiteY3" fmla="*/ 196832 h 583597"/>
              <a:gd name="connsiteX4" fmla="*/ 738963 w 1019346"/>
              <a:gd name="connsiteY4" fmla="*/ 329739 h 583597"/>
              <a:gd name="connsiteX5" fmla="*/ 563526 w 1019346"/>
              <a:gd name="connsiteY5" fmla="*/ 404167 h 583597"/>
              <a:gd name="connsiteX6" fmla="*/ 499730 w 1019346"/>
              <a:gd name="connsiteY6" fmla="*/ 401509 h 583597"/>
              <a:gd name="connsiteX7" fmla="*/ 377456 w 1019346"/>
              <a:gd name="connsiteY7" fmla="*/ 446697 h 583597"/>
              <a:gd name="connsiteX8" fmla="*/ 188728 w 1019346"/>
              <a:gd name="connsiteY8" fmla="*/ 545048 h 583597"/>
              <a:gd name="connsiteX9" fmla="*/ 101009 w 1019346"/>
              <a:gd name="connsiteY9" fmla="*/ 579604 h 583597"/>
              <a:gd name="connsiteX10" fmla="*/ 0 w 1019346"/>
              <a:gd name="connsiteY10" fmla="*/ 579604 h 583597"/>
              <a:gd name="connsiteX11" fmla="*/ 18607 w 1019346"/>
              <a:gd name="connsiteY11" fmla="*/ 537074 h 583597"/>
              <a:gd name="connsiteX12" fmla="*/ 93035 w 1019346"/>
              <a:gd name="connsiteY12" fmla="*/ 534416 h 583597"/>
              <a:gd name="connsiteX13" fmla="*/ 172779 w 1019346"/>
              <a:gd name="connsiteY13" fmla="*/ 513151 h 583597"/>
              <a:gd name="connsiteX14" fmla="*/ 353533 w 1019346"/>
              <a:gd name="connsiteY14" fmla="*/ 420116 h 583597"/>
              <a:gd name="connsiteX15" fmla="*/ 462516 w 1019346"/>
              <a:gd name="connsiteY15" fmla="*/ 382902 h 583597"/>
              <a:gd name="connsiteX16" fmla="*/ 539602 w 1019346"/>
              <a:gd name="connsiteY16" fmla="*/ 366953 h 583597"/>
              <a:gd name="connsiteX17" fmla="*/ 584791 w 1019346"/>
              <a:gd name="connsiteY17" fmla="*/ 358979 h 583597"/>
              <a:gd name="connsiteX18" fmla="*/ 661877 w 1019346"/>
              <a:gd name="connsiteY18" fmla="*/ 324423 h 583597"/>
              <a:gd name="connsiteX19" fmla="*/ 861237 w 1019346"/>
              <a:gd name="connsiteY19" fmla="*/ 180883 h 583597"/>
              <a:gd name="connsiteX20" fmla="*/ 935665 w 1019346"/>
              <a:gd name="connsiteY20" fmla="*/ 93165 h 583597"/>
              <a:gd name="connsiteX21" fmla="*/ 954272 w 1019346"/>
              <a:gd name="connsiteY21" fmla="*/ 2788 h 583597"/>
              <a:gd name="connsiteX0" fmla="*/ 948956 w 1019504"/>
              <a:gd name="connsiteY0" fmla="*/ 10725 h 559636"/>
              <a:gd name="connsiteX1" fmla="*/ 1004777 w 1019504"/>
              <a:gd name="connsiteY1" fmla="*/ 5408 h 559636"/>
              <a:gd name="connsiteX2" fmla="*/ 1015409 w 1019504"/>
              <a:gd name="connsiteY2" fmla="*/ 69204 h 559636"/>
              <a:gd name="connsiteX3" fmla="*/ 946298 w 1019504"/>
              <a:gd name="connsiteY3" fmla="*/ 172871 h 559636"/>
              <a:gd name="connsiteX4" fmla="*/ 738963 w 1019504"/>
              <a:gd name="connsiteY4" fmla="*/ 305778 h 559636"/>
              <a:gd name="connsiteX5" fmla="*/ 563526 w 1019504"/>
              <a:gd name="connsiteY5" fmla="*/ 380206 h 559636"/>
              <a:gd name="connsiteX6" fmla="*/ 499730 w 1019504"/>
              <a:gd name="connsiteY6" fmla="*/ 377548 h 559636"/>
              <a:gd name="connsiteX7" fmla="*/ 377456 w 1019504"/>
              <a:gd name="connsiteY7" fmla="*/ 422736 h 559636"/>
              <a:gd name="connsiteX8" fmla="*/ 188728 w 1019504"/>
              <a:gd name="connsiteY8" fmla="*/ 521087 h 559636"/>
              <a:gd name="connsiteX9" fmla="*/ 101009 w 1019504"/>
              <a:gd name="connsiteY9" fmla="*/ 555643 h 559636"/>
              <a:gd name="connsiteX10" fmla="*/ 0 w 1019504"/>
              <a:gd name="connsiteY10" fmla="*/ 555643 h 559636"/>
              <a:gd name="connsiteX11" fmla="*/ 18607 w 1019504"/>
              <a:gd name="connsiteY11" fmla="*/ 513113 h 559636"/>
              <a:gd name="connsiteX12" fmla="*/ 93035 w 1019504"/>
              <a:gd name="connsiteY12" fmla="*/ 510455 h 559636"/>
              <a:gd name="connsiteX13" fmla="*/ 172779 w 1019504"/>
              <a:gd name="connsiteY13" fmla="*/ 489190 h 559636"/>
              <a:gd name="connsiteX14" fmla="*/ 353533 w 1019504"/>
              <a:gd name="connsiteY14" fmla="*/ 396155 h 559636"/>
              <a:gd name="connsiteX15" fmla="*/ 462516 w 1019504"/>
              <a:gd name="connsiteY15" fmla="*/ 358941 h 559636"/>
              <a:gd name="connsiteX16" fmla="*/ 539602 w 1019504"/>
              <a:gd name="connsiteY16" fmla="*/ 342992 h 559636"/>
              <a:gd name="connsiteX17" fmla="*/ 584791 w 1019504"/>
              <a:gd name="connsiteY17" fmla="*/ 335018 h 559636"/>
              <a:gd name="connsiteX18" fmla="*/ 661877 w 1019504"/>
              <a:gd name="connsiteY18" fmla="*/ 300462 h 559636"/>
              <a:gd name="connsiteX19" fmla="*/ 861237 w 1019504"/>
              <a:gd name="connsiteY19" fmla="*/ 156922 h 559636"/>
              <a:gd name="connsiteX20" fmla="*/ 935665 w 1019504"/>
              <a:gd name="connsiteY20" fmla="*/ 69204 h 559636"/>
              <a:gd name="connsiteX21" fmla="*/ 948956 w 1019504"/>
              <a:gd name="connsiteY21" fmla="*/ 10725 h 559636"/>
              <a:gd name="connsiteX0" fmla="*/ 951614 w 1019424"/>
              <a:gd name="connsiteY0" fmla="*/ 3528 h 576363"/>
              <a:gd name="connsiteX1" fmla="*/ 1004777 w 1019424"/>
              <a:gd name="connsiteY1" fmla="*/ 22135 h 576363"/>
              <a:gd name="connsiteX2" fmla="*/ 1015409 w 1019424"/>
              <a:gd name="connsiteY2" fmla="*/ 85931 h 576363"/>
              <a:gd name="connsiteX3" fmla="*/ 946298 w 1019424"/>
              <a:gd name="connsiteY3" fmla="*/ 189598 h 576363"/>
              <a:gd name="connsiteX4" fmla="*/ 738963 w 1019424"/>
              <a:gd name="connsiteY4" fmla="*/ 322505 h 576363"/>
              <a:gd name="connsiteX5" fmla="*/ 563526 w 1019424"/>
              <a:gd name="connsiteY5" fmla="*/ 396933 h 576363"/>
              <a:gd name="connsiteX6" fmla="*/ 499730 w 1019424"/>
              <a:gd name="connsiteY6" fmla="*/ 394275 h 576363"/>
              <a:gd name="connsiteX7" fmla="*/ 377456 w 1019424"/>
              <a:gd name="connsiteY7" fmla="*/ 439463 h 576363"/>
              <a:gd name="connsiteX8" fmla="*/ 188728 w 1019424"/>
              <a:gd name="connsiteY8" fmla="*/ 537814 h 576363"/>
              <a:gd name="connsiteX9" fmla="*/ 101009 w 1019424"/>
              <a:gd name="connsiteY9" fmla="*/ 572370 h 576363"/>
              <a:gd name="connsiteX10" fmla="*/ 0 w 1019424"/>
              <a:gd name="connsiteY10" fmla="*/ 572370 h 576363"/>
              <a:gd name="connsiteX11" fmla="*/ 18607 w 1019424"/>
              <a:gd name="connsiteY11" fmla="*/ 529840 h 576363"/>
              <a:gd name="connsiteX12" fmla="*/ 93035 w 1019424"/>
              <a:gd name="connsiteY12" fmla="*/ 527182 h 576363"/>
              <a:gd name="connsiteX13" fmla="*/ 172779 w 1019424"/>
              <a:gd name="connsiteY13" fmla="*/ 505917 h 576363"/>
              <a:gd name="connsiteX14" fmla="*/ 353533 w 1019424"/>
              <a:gd name="connsiteY14" fmla="*/ 412882 h 576363"/>
              <a:gd name="connsiteX15" fmla="*/ 462516 w 1019424"/>
              <a:gd name="connsiteY15" fmla="*/ 375668 h 576363"/>
              <a:gd name="connsiteX16" fmla="*/ 539602 w 1019424"/>
              <a:gd name="connsiteY16" fmla="*/ 359719 h 576363"/>
              <a:gd name="connsiteX17" fmla="*/ 584791 w 1019424"/>
              <a:gd name="connsiteY17" fmla="*/ 351745 h 576363"/>
              <a:gd name="connsiteX18" fmla="*/ 661877 w 1019424"/>
              <a:gd name="connsiteY18" fmla="*/ 317189 h 576363"/>
              <a:gd name="connsiteX19" fmla="*/ 861237 w 1019424"/>
              <a:gd name="connsiteY19" fmla="*/ 173649 h 576363"/>
              <a:gd name="connsiteX20" fmla="*/ 935665 w 1019424"/>
              <a:gd name="connsiteY20" fmla="*/ 85931 h 576363"/>
              <a:gd name="connsiteX21" fmla="*/ 951614 w 1019424"/>
              <a:gd name="connsiteY21" fmla="*/ 3528 h 57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19424" h="576363">
                <a:moveTo>
                  <a:pt x="951614" y="3528"/>
                </a:moveTo>
                <a:cubicBezTo>
                  <a:pt x="963133" y="-7105"/>
                  <a:pt x="994145" y="8401"/>
                  <a:pt x="1004777" y="22135"/>
                </a:cubicBezTo>
                <a:cubicBezTo>
                  <a:pt x="1015409" y="35869"/>
                  <a:pt x="1025156" y="58020"/>
                  <a:pt x="1015409" y="85931"/>
                </a:cubicBezTo>
                <a:cubicBezTo>
                  <a:pt x="1005662" y="113842"/>
                  <a:pt x="992372" y="150169"/>
                  <a:pt x="946298" y="189598"/>
                </a:cubicBezTo>
                <a:cubicBezTo>
                  <a:pt x="900224" y="229027"/>
                  <a:pt x="802758" y="287949"/>
                  <a:pt x="738963" y="322505"/>
                </a:cubicBezTo>
                <a:cubicBezTo>
                  <a:pt x="675168" y="357061"/>
                  <a:pt x="595424" y="388516"/>
                  <a:pt x="563526" y="396933"/>
                </a:cubicBezTo>
                <a:cubicBezTo>
                  <a:pt x="542261" y="396047"/>
                  <a:pt x="530742" y="387187"/>
                  <a:pt x="499730" y="394275"/>
                </a:cubicBezTo>
                <a:cubicBezTo>
                  <a:pt x="468718" y="401363"/>
                  <a:pt x="429290" y="415540"/>
                  <a:pt x="377456" y="439463"/>
                </a:cubicBezTo>
                <a:cubicBezTo>
                  <a:pt x="325622" y="463386"/>
                  <a:pt x="234802" y="515663"/>
                  <a:pt x="188728" y="537814"/>
                </a:cubicBezTo>
                <a:cubicBezTo>
                  <a:pt x="142654" y="559965"/>
                  <a:pt x="132464" y="566611"/>
                  <a:pt x="101009" y="572370"/>
                </a:cubicBezTo>
                <a:cubicBezTo>
                  <a:pt x="69554" y="578129"/>
                  <a:pt x="15506" y="577243"/>
                  <a:pt x="0" y="572370"/>
                </a:cubicBezTo>
                <a:cubicBezTo>
                  <a:pt x="6202" y="558193"/>
                  <a:pt x="2215" y="536042"/>
                  <a:pt x="18607" y="529840"/>
                </a:cubicBezTo>
                <a:lnTo>
                  <a:pt x="93035" y="527182"/>
                </a:lnTo>
                <a:cubicBezTo>
                  <a:pt x="118730" y="523195"/>
                  <a:pt x="129363" y="524967"/>
                  <a:pt x="172779" y="505917"/>
                </a:cubicBezTo>
                <a:cubicBezTo>
                  <a:pt x="216195" y="486867"/>
                  <a:pt x="305244" y="434590"/>
                  <a:pt x="353533" y="412882"/>
                </a:cubicBezTo>
                <a:cubicBezTo>
                  <a:pt x="401822" y="391174"/>
                  <a:pt x="431505" y="384528"/>
                  <a:pt x="462516" y="375668"/>
                </a:cubicBezTo>
                <a:cubicBezTo>
                  <a:pt x="493527" y="366808"/>
                  <a:pt x="519223" y="363706"/>
                  <a:pt x="539602" y="359719"/>
                </a:cubicBezTo>
                <a:cubicBezTo>
                  <a:pt x="559981" y="355732"/>
                  <a:pt x="564412" y="358833"/>
                  <a:pt x="584791" y="351745"/>
                </a:cubicBezTo>
                <a:cubicBezTo>
                  <a:pt x="605170" y="344657"/>
                  <a:pt x="615803" y="346872"/>
                  <a:pt x="661877" y="317189"/>
                </a:cubicBezTo>
                <a:cubicBezTo>
                  <a:pt x="707951" y="287506"/>
                  <a:pt x="815606" y="212192"/>
                  <a:pt x="861237" y="173649"/>
                </a:cubicBezTo>
                <a:cubicBezTo>
                  <a:pt x="906868" y="135106"/>
                  <a:pt x="920602" y="114285"/>
                  <a:pt x="935665" y="85931"/>
                </a:cubicBezTo>
                <a:cubicBezTo>
                  <a:pt x="950728" y="57577"/>
                  <a:pt x="940095" y="14161"/>
                  <a:pt x="951614" y="35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509357" y="2184673"/>
            <a:ext cx="488950" cy="587375"/>
          </a:xfrm>
          <a:custGeom>
            <a:avLst/>
            <a:gdLst>
              <a:gd name="connsiteX0" fmla="*/ 476180 w 476672"/>
              <a:gd name="connsiteY0" fmla="*/ 1468 h 586833"/>
              <a:gd name="connsiteX1" fmla="*/ 396436 w 476672"/>
              <a:gd name="connsiteY1" fmla="*/ 14759 h 586833"/>
              <a:gd name="connsiteX2" fmla="*/ 316692 w 476672"/>
              <a:gd name="connsiteY2" fmla="*/ 62605 h 586833"/>
              <a:gd name="connsiteX3" fmla="*/ 175810 w 476672"/>
              <a:gd name="connsiteY3" fmla="*/ 171589 h 586833"/>
              <a:gd name="connsiteX4" fmla="*/ 42903 w 476672"/>
              <a:gd name="connsiteY4" fmla="*/ 328419 h 586833"/>
              <a:gd name="connsiteX5" fmla="*/ 373 w 476672"/>
              <a:gd name="connsiteY5" fmla="*/ 482592 h 586833"/>
              <a:gd name="connsiteX6" fmla="*/ 61510 w 476672"/>
              <a:gd name="connsiteY6" fmla="*/ 578285 h 586833"/>
              <a:gd name="connsiteX7" fmla="*/ 258213 w 476672"/>
              <a:gd name="connsiteY7" fmla="*/ 578285 h 586833"/>
              <a:gd name="connsiteX8" fmla="*/ 231631 w 476672"/>
              <a:gd name="connsiteY8" fmla="*/ 543729 h 586833"/>
              <a:gd name="connsiteX9" fmla="*/ 141254 w 476672"/>
              <a:gd name="connsiteY9" fmla="*/ 538412 h 586833"/>
              <a:gd name="connsiteX10" fmla="*/ 96066 w 476672"/>
              <a:gd name="connsiteY10" fmla="*/ 469301 h 586833"/>
              <a:gd name="connsiteX11" fmla="*/ 170494 w 476672"/>
              <a:gd name="connsiteY11" fmla="*/ 272598 h 586833"/>
              <a:gd name="connsiteX12" fmla="*/ 337957 w 476672"/>
              <a:gd name="connsiteY12" fmla="*/ 97161 h 586833"/>
              <a:gd name="connsiteX13" fmla="*/ 425675 w 476672"/>
              <a:gd name="connsiteY13" fmla="*/ 43998 h 586833"/>
              <a:gd name="connsiteX14" fmla="*/ 476180 w 476672"/>
              <a:gd name="connsiteY14" fmla="*/ 1468 h 586833"/>
              <a:gd name="connsiteX0" fmla="*/ 476180 w 489195"/>
              <a:gd name="connsiteY0" fmla="*/ 802 h 586167"/>
              <a:gd name="connsiteX1" fmla="*/ 396436 w 489195"/>
              <a:gd name="connsiteY1" fmla="*/ 14093 h 586167"/>
              <a:gd name="connsiteX2" fmla="*/ 316692 w 489195"/>
              <a:gd name="connsiteY2" fmla="*/ 61939 h 586167"/>
              <a:gd name="connsiteX3" fmla="*/ 175810 w 489195"/>
              <a:gd name="connsiteY3" fmla="*/ 170923 h 586167"/>
              <a:gd name="connsiteX4" fmla="*/ 42903 w 489195"/>
              <a:gd name="connsiteY4" fmla="*/ 327753 h 586167"/>
              <a:gd name="connsiteX5" fmla="*/ 373 w 489195"/>
              <a:gd name="connsiteY5" fmla="*/ 481926 h 586167"/>
              <a:gd name="connsiteX6" fmla="*/ 61510 w 489195"/>
              <a:gd name="connsiteY6" fmla="*/ 577619 h 586167"/>
              <a:gd name="connsiteX7" fmla="*/ 258213 w 489195"/>
              <a:gd name="connsiteY7" fmla="*/ 577619 h 586167"/>
              <a:gd name="connsiteX8" fmla="*/ 231631 w 489195"/>
              <a:gd name="connsiteY8" fmla="*/ 543063 h 586167"/>
              <a:gd name="connsiteX9" fmla="*/ 141254 w 489195"/>
              <a:gd name="connsiteY9" fmla="*/ 537746 h 586167"/>
              <a:gd name="connsiteX10" fmla="*/ 96066 w 489195"/>
              <a:gd name="connsiteY10" fmla="*/ 468635 h 586167"/>
              <a:gd name="connsiteX11" fmla="*/ 170494 w 489195"/>
              <a:gd name="connsiteY11" fmla="*/ 271932 h 586167"/>
              <a:gd name="connsiteX12" fmla="*/ 337957 w 489195"/>
              <a:gd name="connsiteY12" fmla="*/ 96495 h 586167"/>
              <a:gd name="connsiteX13" fmla="*/ 425675 w 489195"/>
              <a:gd name="connsiteY13" fmla="*/ 43332 h 586167"/>
              <a:gd name="connsiteX14" fmla="*/ 484154 w 489195"/>
              <a:gd name="connsiteY14" fmla="*/ 32700 h 586167"/>
              <a:gd name="connsiteX15" fmla="*/ 476180 w 489195"/>
              <a:gd name="connsiteY15" fmla="*/ 802 h 586167"/>
              <a:gd name="connsiteX0" fmla="*/ 476180 w 489195"/>
              <a:gd name="connsiteY0" fmla="*/ 802 h 590327"/>
              <a:gd name="connsiteX1" fmla="*/ 396436 w 489195"/>
              <a:gd name="connsiteY1" fmla="*/ 14093 h 590327"/>
              <a:gd name="connsiteX2" fmla="*/ 316692 w 489195"/>
              <a:gd name="connsiteY2" fmla="*/ 61939 h 590327"/>
              <a:gd name="connsiteX3" fmla="*/ 175810 w 489195"/>
              <a:gd name="connsiteY3" fmla="*/ 170923 h 590327"/>
              <a:gd name="connsiteX4" fmla="*/ 42903 w 489195"/>
              <a:gd name="connsiteY4" fmla="*/ 327753 h 590327"/>
              <a:gd name="connsiteX5" fmla="*/ 373 w 489195"/>
              <a:gd name="connsiteY5" fmla="*/ 481926 h 590327"/>
              <a:gd name="connsiteX6" fmla="*/ 61510 w 489195"/>
              <a:gd name="connsiteY6" fmla="*/ 577619 h 590327"/>
              <a:gd name="connsiteX7" fmla="*/ 234289 w 489195"/>
              <a:gd name="connsiteY7" fmla="*/ 585594 h 590327"/>
              <a:gd name="connsiteX8" fmla="*/ 231631 w 489195"/>
              <a:gd name="connsiteY8" fmla="*/ 543063 h 590327"/>
              <a:gd name="connsiteX9" fmla="*/ 141254 w 489195"/>
              <a:gd name="connsiteY9" fmla="*/ 537746 h 590327"/>
              <a:gd name="connsiteX10" fmla="*/ 96066 w 489195"/>
              <a:gd name="connsiteY10" fmla="*/ 468635 h 590327"/>
              <a:gd name="connsiteX11" fmla="*/ 170494 w 489195"/>
              <a:gd name="connsiteY11" fmla="*/ 271932 h 590327"/>
              <a:gd name="connsiteX12" fmla="*/ 337957 w 489195"/>
              <a:gd name="connsiteY12" fmla="*/ 96495 h 590327"/>
              <a:gd name="connsiteX13" fmla="*/ 425675 w 489195"/>
              <a:gd name="connsiteY13" fmla="*/ 43332 h 590327"/>
              <a:gd name="connsiteX14" fmla="*/ 484154 w 489195"/>
              <a:gd name="connsiteY14" fmla="*/ 32700 h 590327"/>
              <a:gd name="connsiteX15" fmla="*/ 476180 w 489195"/>
              <a:gd name="connsiteY15" fmla="*/ 802 h 590327"/>
              <a:gd name="connsiteX0" fmla="*/ 476180 w 489195"/>
              <a:gd name="connsiteY0" fmla="*/ 802 h 582158"/>
              <a:gd name="connsiteX1" fmla="*/ 396436 w 489195"/>
              <a:gd name="connsiteY1" fmla="*/ 14093 h 582158"/>
              <a:gd name="connsiteX2" fmla="*/ 316692 w 489195"/>
              <a:gd name="connsiteY2" fmla="*/ 61939 h 582158"/>
              <a:gd name="connsiteX3" fmla="*/ 175810 w 489195"/>
              <a:gd name="connsiteY3" fmla="*/ 170923 h 582158"/>
              <a:gd name="connsiteX4" fmla="*/ 42903 w 489195"/>
              <a:gd name="connsiteY4" fmla="*/ 327753 h 582158"/>
              <a:gd name="connsiteX5" fmla="*/ 373 w 489195"/>
              <a:gd name="connsiteY5" fmla="*/ 481926 h 582158"/>
              <a:gd name="connsiteX6" fmla="*/ 61510 w 489195"/>
              <a:gd name="connsiteY6" fmla="*/ 577619 h 582158"/>
              <a:gd name="connsiteX7" fmla="*/ 234289 w 489195"/>
              <a:gd name="connsiteY7" fmla="*/ 564329 h 582158"/>
              <a:gd name="connsiteX8" fmla="*/ 231631 w 489195"/>
              <a:gd name="connsiteY8" fmla="*/ 543063 h 582158"/>
              <a:gd name="connsiteX9" fmla="*/ 141254 w 489195"/>
              <a:gd name="connsiteY9" fmla="*/ 537746 h 582158"/>
              <a:gd name="connsiteX10" fmla="*/ 96066 w 489195"/>
              <a:gd name="connsiteY10" fmla="*/ 468635 h 582158"/>
              <a:gd name="connsiteX11" fmla="*/ 170494 w 489195"/>
              <a:gd name="connsiteY11" fmla="*/ 271932 h 582158"/>
              <a:gd name="connsiteX12" fmla="*/ 337957 w 489195"/>
              <a:gd name="connsiteY12" fmla="*/ 96495 h 582158"/>
              <a:gd name="connsiteX13" fmla="*/ 425675 w 489195"/>
              <a:gd name="connsiteY13" fmla="*/ 43332 h 582158"/>
              <a:gd name="connsiteX14" fmla="*/ 484154 w 489195"/>
              <a:gd name="connsiteY14" fmla="*/ 32700 h 582158"/>
              <a:gd name="connsiteX15" fmla="*/ 476180 w 489195"/>
              <a:gd name="connsiteY15" fmla="*/ 802 h 582158"/>
              <a:gd name="connsiteX0" fmla="*/ 476180 w 489195"/>
              <a:gd name="connsiteY0" fmla="*/ 802 h 585126"/>
              <a:gd name="connsiteX1" fmla="*/ 396436 w 489195"/>
              <a:gd name="connsiteY1" fmla="*/ 14093 h 585126"/>
              <a:gd name="connsiteX2" fmla="*/ 316692 w 489195"/>
              <a:gd name="connsiteY2" fmla="*/ 61939 h 585126"/>
              <a:gd name="connsiteX3" fmla="*/ 175810 w 489195"/>
              <a:gd name="connsiteY3" fmla="*/ 170923 h 585126"/>
              <a:gd name="connsiteX4" fmla="*/ 42903 w 489195"/>
              <a:gd name="connsiteY4" fmla="*/ 327753 h 585126"/>
              <a:gd name="connsiteX5" fmla="*/ 373 w 489195"/>
              <a:gd name="connsiteY5" fmla="*/ 481926 h 585126"/>
              <a:gd name="connsiteX6" fmla="*/ 61510 w 489195"/>
              <a:gd name="connsiteY6" fmla="*/ 577619 h 585126"/>
              <a:gd name="connsiteX7" fmla="*/ 234289 w 489195"/>
              <a:gd name="connsiteY7" fmla="*/ 574961 h 585126"/>
              <a:gd name="connsiteX8" fmla="*/ 231631 w 489195"/>
              <a:gd name="connsiteY8" fmla="*/ 543063 h 585126"/>
              <a:gd name="connsiteX9" fmla="*/ 141254 w 489195"/>
              <a:gd name="connsiteY9" fmla="*/ 537746 h 585126"/>
              <a:gd name="connsiteX10" fmla="*/ 96066 w 489195"/>
              <a:gd name="connsiteY10" fmla="*/ 468635 h 585126"/>
              <a:gd name="connsiteX11" fmla="*/ 170494 w 489195"/>
              <a:gd name="connsiteY11" fmla="*/ 271932 h 585126"/>
              <a:gd name="connsiteX12" fmla="*/ 337957 w 489195"/>
              <a:gd name="connsiteY12" fmla="*/ 96495 h 585126"/>
              <a:gd name="connsiteX13" fmla="*/ 425675 w 489195"/>
              <a:gd name="connsiteY13" fmla="*/ 43332 h 585126"/>
              <a:gd name="connsiteX14" fmla="*/ 484154 w 489195"/>
              <a:gd name="connsiteY14" fmla="*/ 32700 h 585126"/>
              <a:gd name="connsiteX15" fmla="*/ 476180 w 489195"/>
              <a:gd name="connsiteY15" fmla="*/ 802 h 585126"/>
              <a:gd name="connsiteX0" fmla="*/ 476180 w 489195"/>
              <a:gd name="connsiteY0" fmla="*/ 802 h 586167"/>
              <a:gd name="connsiteX1" fmla="*/ 396436 w 489195"/>
              <a:gd name="connsiteY1" fmla="*/ 14093 h 586167"/>
              <a:gd name="connsiteX2" fmla="*/ 316692 w 489195"/>
              <a:gd name="connsiteY2" fmla="*/ 61939 h 586167"/>
              <a:gd name="connsiteX3" fmla="*/ 175810 w 489195"/>
              <a:gd name="connsiteY3" fmla="*/ 170923 h 586167"/>
              <a:gd name="connsiteX4" fmla="*/ 42903 w 489195"/>
              <a:gd name="connsiteY4" fmla="*/ 327753 h 586167"/>
              <a:gd name="connsiteX5" fmla="*/ 373 w 489195"/>
              <a:gd name="connsiteY5" fmla="*/ 481926 h 586167"/>
              <a:gd name="connsiteX6" fmla="*/ 61510 w 489195"/>
              <a:gd name="connsiteY6" fmla="*/ 577619 h 586167"/>
              <a:gd name="connsiteX7" fmla="*/ 223657 w 489195"/>
              <a:gd name="connsiteY7" fmla="*/ 577619 h 586167"/>
              <a:gd name="connsiteX8" fmla="*/ 231631 w 489195"/>
              <a:gd name="connsiteY8" fmla="*/ 543063 h 586167"/>
              <a:gd name="connsiteX9" fmla="*/ 141254 w 489195"/>
              <a:gd name="connsiteY9" fmla="*/ 537746 h 586167"/>
              <a:gd name="connsiteX10" fmla="*/ 96066 w 489195"/>
              <a:gd name="connsiteY10" fmla="*/ 468635 h 586167"/>
              <a:gd name="connsiteX11" fmla="*/ 170494 w 489195"/>
              <a:gd name="connsiteY11" fmla="*/ 271932 h 586167"/>
              <a:gd name="connsiteX12" fmla="*/ 337957 w 489195"/>
              <a:gd name="connsiteY12" fmla="*/ 96495 h 586167"/>
              <a:gd name="connsiteX13" fmla="*/ 425675 w 489195"/>
              <a:gd name="connsiteY13" fmla="*/ 43332 h 586167"/>
              <a:gd name="connsiteX14" fmla="*/ 484154 w 489195"/>
              <a:gd name="connsiteY14" fmla="*/ 32700 h 586167"/>
              <a:gd name="connsiteX15" fmla="*/ 476180 w 489195"/>
              <a:gd name="connsiteY15" fmla="*/ 802 h 58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195" h="586167">
                <a:moveTo>
                  <a:pt x="476180" y="802"/>
                </a:moveTo>
                <a:cubicBezTo>
                  <a:pt x="461560" y="-2299"/>
                  <a:pt x="423017" y="3904"/>
                  <a:pt x="396436" y="14093"/>
                </a:cubicBezTo>
                <a:cubicBezTo>
                  <a:pt x="369855" y="24283"/>
                  <a:pt x="353463" y="35801"/>
                  <a:pt x="316692" y="61939"/>
                </a:cubicBezTo>
                <a:cubicBezTo>
                  <a:pt x="279921" y="88077"/>
                  <a:pt x="221441" y="126621"/>
                  <a:pt x="175810" y="170923"/>
                </a:cubicBezTo>
                <a:cubicBezTo>
                  <a:pt x="130179" y="215225"/>
                  <a:pt x="72142" y="275919"/>
                  <a:pt x="42903" y="327753"/>
                </a:cubicBezTo>
                <a:cubicBezTo>
                  <a:pt x="13663" y="379587"/>
                  <a:pt x="-2728" y="440282"/>
                  <a:pt x="373" y="481926"/>
                </a:cubicBezTo>
                <a:cubicBezTo>
                  <a:pt x="3474" y="523570"/>
                  <a:pt x="24296" y="561670"/>
                  <a:pt x="61510" y="577619"/>
                </a:cubicBezTo>
                <a:cubicBezTo>
                  <a:pt x="98724" y="593568"/>
                  <a:pt x="195304" y="583378"/>
                  <a:pt x="223657" y="577619"/>
                </a:cubicBezTo>
                <a:cubicBezTo>
                  <a:pt x="252010" y="571860"/>
                  <a:pt x="245365" y="549709"/>
                  <a:pt x="231631" y="543063"/>
                </a:cubicBezTo>
                <a:cubicBezTo>
                  <a:pt x="217897" y="536418"/>
                  <a:pt x="163848" y="550151"/>
                  <a:pt x="141254" y="537746"/>
                </a:cubicBezTo>
                <a:cubicBezTo>
                  <a:pt x="118660" y="525341"/>
                  <a:pt x="91193" y="512937"/>
                  <a:pt x="96066" y="468635"/>
                </a:cubicBezTo>
                <a:cubicBezTo>
                  <a:pt x="100939" y="424333"/>
                  <a:pt x="130179" y="333955"/>
                  <a:pt x="170494" y="271932"/>
                </a:cubicBezTo>
                <a:cubicBezTo>
                  <a:pt x="210809" y="209909"/>
                  <a:pt x="295427" y="134595"/>
                  <a:pt x="337957" y="96495"/>
                </a:cubicBezTo>
                <a:cubicBezTo>
                  <a:pt x="380487" y="58395"/>
                  <a:pt x="401309" y="53964"/>
                  <a:pt x="425675" y="43332"/>
                </a:cubicBezTo>
                <a:cubicBezTo>
                  <a:pt x="450041" y="32700"/>
                  <a:pt x="475737" y="39788"/>
                  <a:pt x="484154" y="32700"/>
                </a:cubicBezTo>
                <a:cubicBezTo>
                  <a:pt x="492571" y="25612"/>
                  <a:pt x="490800" y="3903"/>
                  <a:pt x="476180" y="8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852382" y="1417910"/>
            <a:ext cx="1150937" cy="366713"/>
          </a:xfrm>
          <a:custGeom>
            <a:avLst/>
            <a:gdLst>
              <a:gd name="connsiteX0" fmla="*/ 1064419 w 1133475"/>
              <a:gd name="connsiteY0" fmla="*/ 112528 h 360651"/>
              <a:gd name="connsiteX1" fmla="*/ 1133475 w 1133475"/>
              <a:gd name="connsiteY1" fmla="*/ 110147 h 360651"/>
              <a:gd name="connsiteX2" fmla="*/ 1116806 w 1133475"/>
              <a:gd name="connsiteY2" fmla="*/ 72047 h 360651"/>
              <a:gd name="connsiteX3" fmla="*/ 1073944 w 1133475"/>
              <a:gd name="connsiteY3" fmla="*/ 36328 h 360651"/>
              <a:gd name="connsiteX4" fmla="*/ 1002506 w 1133475"/>
              <a:gd name="connsiteY4" fmla="*/ 5372 h 360651"/>
              <a:gd name="connsiteX5" fmla="*/ 871538 w 1133475"/>
              <a:gd name="connsiteY5" fmla="*/ 2990 h 360651"/>
              <a:gd name="connsiteX6" fmla="*/ 573881 w 1133475"/>
              <a:gd name="connsiteY6" fmla="*/ 36328 h 360651"/>
              <a:gd name="connsiteX7" fmla="*/ 326231 w 1133475"/>
              <a:gd name="connsiteY7" fmla="*/ 103003 h 360651"/>
              <a:gd name="connsiteX8" fmla="*/ 135731 w 1133475"/>
              <a:gd name="connsiteY8" fmla="*/ 183965 h 360651"/>
              <a:gd name="connsiteX9" fmla="*/ 21431 w 1133475"/>
              <a:gd name="connsiteY9" fmla="*/ 286359 h 360651"/>
              <a:gd name="connsiteX10" fmla="*/ 0 w 1133475"/>
              <a:gd name="connsiteY10" fmla="*/ 331603 h 360651"/>
              <a:gd name="connsiteX11" fmla="*/ 2381 w 1133475"/>
              <a:gd name="connsiteY11" fmla="*/ 360178 h 360651"/>
              <a:gd name="connsiteX12" fmla="*/ 76200 w 1133475"/>
              <a:gd name="connsiteY12" fmla="*/ 357797 h 360651"/>
              <a:gd name="connsiteX13" fmla="*/ 102394 w 1133475"/>
              <a:gd name="connsiteY13" fmla="*/ 322078 h 360651"/>
              <a:gd name="connsiteX14" fmla="*/ 216694 w 1133475"/>
              <a:gd name="connsiteY14" fmla="*/ 257784 h 360651"/>
              <a:gd name="connsiteX15" fmla="*/ 323850 w 1133475"/>
              <a:gd name="connsiteY15" fmla="*/ 217303 h 360651"/>
              <a:gd name="connsiteX16" fmla="*/ 428625 w 1133475"/>
              <a:gd name="connsiteY16" fmla="*/ 179203 h 360651"/>
              <a:gd name="connsiteX17" fmla="*/ 566738 w 1133475"/>
              <a:gd name="connsiteY17" fmla="*/ 141103 h 360651"/>
              <a:gd name="connsiteX18" fmla="*/ 683419 w 1133475"/>
              <a:gd name="connsiteY18" fmla="*/ 114909 h 360651"/>
              <a:gd name="connsiteX19" fmla="*/ 854869 w 1133475"/>
              <a:gd name="connsiteY19" fmla="*/ 95859 h 360651"/>
              <a:gd name="connsiteX20" fmla="*/ 1064419 w 1133475"/>
              <a:gd name="connsiteY20" fmla="*/ 112528 h 360651"/>
              <a:gd name="connsiteX0" fmla="*/ 1064419 w 1133475"/>
              <a:gd name="connsiteY0" fmla="*/ 116260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1064419 w 1133475"/>
              <a:gd name="connsiteY20" fmla="*/ 116260 h 364383"/>
              <a:gd name="connsiteX0" fmla="*/ 1052513 w 1133475"/>
              <a:gd name="connsiteY0" fmla="*/ 97210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1052513 w 1133475"/>
              <a:gd name="connsiteY20" fmla="*/ 97210 h 364383"/>
              <a:gd name="connsiteX0" fmla="*/ 1062038 w 1133475"/>
              <a:gd name="connsiteY0" fmla="*/ 109116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1062038 w 1133475"/>
              <a:gd name="connsiteY20" fmla="*/ 109116 h 364383"/>
              <a:gd name="connsiteX0" fmla="*/ 1062038 w 1133475"/>
              <a:gd name="connsiteY0" fmla="*/ 109116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914400 w 1133475"/>
              <a:gd name="connsiteY20" fmla="*/ 80541 h 364383"/>
              <a:gd name="connsiteX21" fmla="*/ 1062038 w 1133475"/>
              <a:gd name="connsiteY21" fmla="*/ 109116 h 364383"/>
              <a:gd name="connsiteX0" fmla="*/ 1062038 w 1133475"/>
              <a:gd name="connsiteY0" fmla="*/ 109116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995362 w 1133475"/>
              <a:gd name="connsiteY20" fmla="*/ 94829 h 364383"/>
              <a:gd name="connsiteX21" fmla="*/ 1062038 w 1133475"/>
              <a:gd name="connsiteY21" fmla="*/ 109116 h 364383"/>
              <a:gd name="connsiteX0" fmla="*/ 1062038 w 1133475"/>
              <a:gd name="connsiteY0" fmla="*/ 109116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1047750 w 1133475"/>
              <a:gd name="connsiteY20" fmla="*/ 75779 h 364383"/>
              <a:gd name="connsiteX21" fmla="*/ 1062038 w 1133475"/>
              <a:gd name="connsiteY21" fmla="*/ 109116 h 364383"/>
              <a:gd name="connsiteX0" fmla="*/ 1062038 w 1133475"/>
              <a:gd name="connsiteY0" fmla="*/ 109116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1016794 w 1133475"/>
              <a:gd name="connsiteY20" fmla="*/ 94829 h 364383"/>
              <a:gd name="connsiteX21" fmla="*/ 1062038 w 1133475"/>
              <a:gd name="connsiteY21" fmla="*/ 109116 h 364383"/>
              <a:gd name="connsiteX0" fmla="*/ 1062038 w 1133475"/>
              <a:gd name="connsiteY0" fmla="*/ 109116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1016794 w 1133475"/>
              <a:gd name="connsiteY20" fmla="*/ 92448 h 364383"/>
              <a:gd name="connsiteX21" fmla="*/ 1062038 w 1133475"/>
              <a:gd name="connsiteY21" fmla="*/ 109116 h 364383"/>
              <a:gd name="connsiteX0" fmla="*/ 1062038 w 1133475"/>
              <a:gd name="connsiteY0" fmla="*/ 109116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1014413 w 1133475"/>
              <a:gd name="connsiteY20" fmla="*/ 97211 h 364383"/>
              <a:gd name="connsiteX21" fmla="*/ 1062038 w 1133475"/>
              <a:gd name="connsiteY21" fmla="*/ 109116 h 364383"/>
              <a:gd name="connsiteX0" fmla="*/ 1083469 w 1133475"/>
              <a:gd name="connsiteY0" fmla="*/ 116260 h 364383"/>
              <a:gd name="connsiteX1" fmla="*/ 1133475 w 1133475"/>
              <a:gd name="connsiteY1" fmla="*/ 113879 h 364383"/>
              <a:gd name="connsiteX2" fmla="*/ 1116806 w 1133475"/>
              <a:gd name="connsiteY2" fmla="*/ 75779 h 364383"/>
              <a:gd name="connsiteX3" fmla="*/ 1073944 w 1133475"/>
              <a:gd name="connsiteY3" fmla="*/ 40060 h 364383"/>
              <a:gd name="connsiteX4" fmla="*/ 1002506 w 1133475"/>
              <a:gd name="connsiteY4" fmla="*/ 9104 h 364383"/>
              <a:gd name="connsiteX5" fmla="*/ 869157 w 1133475"/>
              <a:gd name="connsiteY5" fmla="*/ 1959 h 364383"/>
              <a:gd name="connsiteX6" fmla="*/ 573881 w 1133475"/>
              <a:gd name="connsiteY6" fmla="*/ 40060 h 364383"/>
              <a:gd name="connsiteX7" fmla="*/ 326231 w 1133475"/>
              <a:gd name="connsiteY7" fmla="*/ 106735 h 364383"/>
              <a:gd name="connsiteX8" fmla="*/ 135731 w 1133475"/>
              <a:gd name="connsiteY8" fmla="*/ 187697 h 364383"/>
              <a:gd name="connsiteX9" fmla="*/ 21431 w 1133475"/>
              <a:gd name="connsiteY9" fmla="*/ 290091 h 364383"/>
              <a:gd name="connsiteX10" fmla="*/ 0 w 1133475"/>
              <a:gd name="connsiteY10" fmla="*/ 335335 h 364383"/>
              <a:gd name="connsiteX11" fmla="*/ 2381 w 1133475"/>
              <a:gd name="connsiteY11" fmla="*/ 363910 h 364383"/>
              <a:gd name="connsiteX12" fmla="*/ 76200 w 1133475"/>
              <a:gd name="connsiteY12" fmla="*/ 361529 h 364383"/>
              <a:gd name="connsiteX13" fmla="*/ 102394 w 1133475"/>
              <a:gd name="connsiteY13" fmla="*/ 325810 h 364383"/>
              <a:gd name="connsiteX14" fmla="*/ 216694 w 1133475"/>
              <a:gd name="connsiteY14" fmla="*/ 261516 h 364383"/>
              <a:gd name="connsiteX15" fmla="*/ 323850 w 1133475"/>
              <a:gd name="connsiteY15" fmla="*/ 221035 h 364383"/>
              <a:gd name="connsiteX16" fmla="*/ 428625 w 1133475"/>
              <a:gd name="connsiteY16" fmla="*/ 182935 h 364383"/>
              <a:gd name="connsiteX17" fmla="*/ 566738 w 1133475"/>
              <a:gd name="connsiteY17" fmla="*/ 144835 h 364383"/>
              <a:gd name="connsiteX18" fmla="*/ 683419 w 1133475"/>
              <a:gd name="connsiteY18" fmla="*/ 118641 h 364383"/>
              <a:gd name="connsiteX19" fmla="*/ 854869 w 1133475"/>
              <a:gd name="connsiteY19" fmla="*/ 99591 h 364383"/>
              <a:gd name="connsiteX20" fmla="*/ 1014413 w 1133475"/>
              <a:gd name="connsiteY20" fmla="*/ 97211 h 364383"/>
              <a:gd name="connsiteX21" fmla="*/ 1083469 w 1133475"/>
              <a:gd name="connsiteY21" fmla="*/ 116260 h 364383"/>
              <a:gd name="connsiteX0" fmla="*/ 1084401 w 1134407"/>
              <a:gd name="connsiteY0" fmla="*/ 116260 h 364383"/>
              <a:gd name="connsiteX1" fmla="*/ 1134407 w 1134407"/>
              <a:gd name="connsiteY1" fmla="*/ 113879 h 364383"/>
              <a:gd name="connsiteX2" fmla="*/ 1117738 w 1134407"/>
              <a:gd name="connsiteY2" fmla="*/ 75779 h 364383"/>
              <a:gd name="connsiteX3" fmla="*/ 1074876 w 1134407"/>
              <a:gd name="connsiteY3" fmla="*/ 40060 h 364383"/>
              <a:gd name="connsiteX4" fmla="*/ 1003438 w 1134407"/>
              <a:gd name="connsiteY4" fmla="*/ 9104 h 364383"/>
              <a:gd name="connsiteX5" fmla="*/ 870089 w 1134407"/>
              <a:gd name="connsiteY5" fmla="*/ 1959 h 364383"/>
              <a:gd name="connsiteX6" fmla="*/ 574813 w 1134407"/>
              <a:gd name="connsiteY6" fmla="*/ 40060 h 364383"/>
              <a:gd name="connsiteX7" fmla="*/ 327163 w 1134407"/>
              <a:gd name="connsiteY7" fmla="*/ 106735 h 364383"/>
              <a:gd name="connsiteX8" fmla="*/ 136663 w 1134407"/>
              <a:gd name="connsiteY8" fmla="*/ 187697 h 364383"/>
              <a:gd name="connsiteX9" fmla="*/ 13654 w 1134407"/>
              <a:gd name="connsiteY9" fmla="*/ 287188 h 364383"/>
              <a:gd name="connsiteX10" fmla="*/ 932 w 1134407"/>
              <a:gd name="connsiteY10" fmla="*/ 335335 h 364383"/>
              <a:gd name="connsiteX11" fmla="*/ 3313 w 1134407"/>
              <a:gd name="connsiteY11" fmla="*/ 363910 h 364383"/>
              <a:gd name="connsiteX12" fmla="*/ 77132 w 1134407"/>
              <a:gd name="connsiteY12" fmla="*/ 361529 h 364383"/>
              <a:gd name="connsiteX13" fmla="*/ 103326 w 1134407"/>
              <a:gd name="connsiteY13" fmla="*/ 325810 h 364383"/>
              <a:gd name="connsiteX14" fmla="*/ 217626 w 1134407"/>
              <a:gd name="connsiteY14" fmla="*/ 261516 h 364383"/>
              <a:gd name="connsiteX15" fmla="*/ 324782 w 1134407"/>
              <a:gd name="connsiteY15" fmla="*/ 221035 h 364383"/>
              <a:gd name="connsiteX16" fmla="*/ 429557 w 1134407"/>
              <a:gd name="connsiteY16" fmla="*/ 182935 h 364383"/>
              <a:gd name="connsiteX17" fmla="*/ 567670 w 1134407"/>
              <a:gd name="connsiteY17" fmla="*/ 144835 h 364383"/>
              <a:gd name="connsiteX18" fmla="*/ 684351 w 1134407"/>
              <a:gd name="connsiteY18" fmla="*/ 118641 h 364383"/>
              <a:gd name="connsiteX19" fmla="*/ 855801 w 1134407"/>
              <a:gd name="connsiteY19" fmla="*/ 99591 h 364383"/>
              <a:gd name="connsiteX20" fmla="*/ 1015345 w 1134407"/>
              <a:gd name="connsiteY20" fmla="*/ 97211 h 364383"/>
              <a:gd name="connsiteX21" fmla="*/ 1084401 w 1134407"/>
              <a:gd name="connsiteY21" fmla="*/ 116260 h 364383"/>
              <a:gd name="connsiteX0" fmla="*/ 1086372 w 1136378"/>
              <a:gd name="connsiteY0" fmla="*/ 116260 h 364383"/>
              <a:gd name="connsiteX1" fmla="*/ 1136378 w 1136378"/>
              <a:gd name="connsiteY1" fmla="*/ 113879 h 364383"/>
              <a:gd name="connsiteX2" fmla="*/ 1119709 w 1136378"/>
              <a:gd name="connsiteY2" fmla="*/ 75779 h 364383"/>
              <a:gd name="connsiteX3" fmla="*/ 1076847 w 1136378"/>
              <a:gd name="connsiteY3" fmla="*/ 40060 h 364383"/>
              <a:gd name="connsiteX4" fmla="*/ 1005409 w 1136378"/>
              <a:gd name="connsiteY4" fmla="*/ 9104 h 364383"/>
              <a:gd name="connsiteX5" fmla="*/ 872060 w 1136378"/>
              <a:gd name="connsiteY5" fmla="*/ 1959 h 364383"/>
              <a:gd name="connsiteX6" fmla="*/ 576784 w 1136378"/>
              <a:gd name="connsiteY6" fmla="*/ 40060 h 364383"/>
              <a:gd name="connsiteX7" fmla="*/ 329134 w 1136378"/>
              <a:gd name="connsiteY7" fmla="*/ 106735 h 364383"/>
              <a:gd name="connsiteX8" fmla="*/ 138634 w 1136378"/>
              <a:gd name="connsiteY8" fmla="*/ 187697 h 364383"/>
              <a:gd name="connsiteX9" fmla="*/ 15625 w 1136378"/>
              <a:gd name="connsiteY9" fmla="*/ 287188 h 364383"/>
              <a:gd name="connsiteX10" fmla="*/ 0 w 1136378"/>
              <a:gd name="connsiteY10" fmla="*/ 338238 h 364383"/>
              <a:gd name="connsiteX11" fmla="*/ 5284 w 1136378"/>
              <a:gd name="connsiteY11" fmla="*/ 363910 h 364383"/>
              <a:gd name="connsiteX12" fmla="*/ 79103 w 1136378"/>
              <a:gd name="connsiteY12" fmla="*/ 361529 h 364383"/>
              <a:gd name="connsiteX13" fmla="*/ 105297 w 1136378"/>
              <a:gd name="connsiteY13" fmla="*/ 325810 h 364383"/>
              <a:gd name="connsiteX14" fmla="*/ 219597 w 1136378"/>
              <a:gd name="connsiteY14" fmla="*/ 261516 h 364383"/>
              <a:gd name="connsiteX15" fmla="*/ 326753 w 1136378"/>
              <a:gd name="connsiteY15" fmla="*/ 221035 h 364383"/>
              <a:gd name="connsiteX16" fmla="*/ 431528 w 1136378"/>
              <a:gd name="connsiteY16" fmla="*/ 182935 h 364383"/>
              <a:gd name="connsiteX17" fmla="*/ 569641 w 1136378"/>
              <a:gd name="connsiteY17" fmla="*/ 144835 h 364383"/>
              <a:gd name="connsiteX18" fmla="*/ 686322 w 1136378"/>
              <a:gd name="connsiteY18" fmla="*/ 118641 h 364383"/>
              <a:gd name="connsiteX19" fmla="*/ 857772 w 1136378"/>
              <a:gd name="connsiteY19" fmla="*/ 99591 h 364383"/>
              <a:gd name="connsiteX20" fmla="*/ 1017316 w 1136378"/>
              <a:gd name="connsiteY20" fmla="*/ 97211 h 364383"/>
              <a:gd name="connsiteX21" fmla="*/ 1086372 w 1136378"/>
              <a:gd name="connsiteY21" fmla="*/ 116260 h 364383"/>
              <a:gd name="connsiteX0" fmla="*/ 1095603 w 1145609"/>
              <a:gd name="connsiteY0" fmla="*/ 116260 h 364383"/>
              <a:gd name="connsiteX1" fmla="*/ 1145609 w 1145609"/>
              <a:gd name="connsiteY1" fmla="*/ 113879 h 364383"/>
              <a:gd name="connsiteX2" fmla="*/ 1128940 w 1145609"/>
              <a:gd name="connsiteY2" fmla="*/ 75779 h 364383"/>
              <a:gd name="connsiteX3" fmla="*/ 1086078 w 1145609"/>
              <a:gd name="connsiteY3" fmla="*/ 40060 h 364383"/>
              <a:gd name="connsiteX4" fmla="*/ 1014640 w 1145609"/>
              <a:gd name="connsiteY4" fmla="*/ 9104 h 364383"/>
              <a:gd name="connsiteX5" fmla="*/ 881291 w 1145609"/>
              <a:gd name="connsiteY5" fmla="*/ 1959 h 364383"/>
              <a:gd name="connsiteX6" fmla="*/ 586015 w 1145609"/>
              <a:gd name="connsiteY6" fmla="*/ 40060 h 364383"/>
              <a:gd name="connsiteX7" fmla="*/ 338365 w 1145609"/>
              <a:gd name="connsiteY7" fmla="*/ 106735 h 364383"/>
              <a:gd name="connsiteX8" fmla="*/ 147865 w 1145609"/>
              <a:gd name="connsiteY8" fmla="*/ 187697 h 364383"/>
              <a:gd name="connsiteX9" fmla="*/ 24856 w 1145609"/>
              <a:gd name="connsiteY9" fmla="*/ 287188 h 364383"/>
              <a:gd name="connsiteX10" fmla="*/ 9231 w 1145609"/>
              <a:gd name="connsiteY10" fmla="*/ 338238 h 364383"/>
              <a:gd name="connsiteX11" fmla="*/ 0 w 1145609"/>
              <a:gd name="connsiteY11" fmla="*/ 363910 h 364383"/>
              <a:gd name="connsiteX12" fmla="*/ 88334 w 1145609"/>
              <a:gd name="connsiteY12" fmla="*/ 361529 h 364383"/>
              <a:gd name="connsiteX13" fmla="*/ 114528 w 1145609"/>
              <a:gd name="connsiteY13" fmla="*/ 325810 h 364383"/>
              <a:gd name="connsiteX14" fmla="*/ 228828 w 1145609"/>
              <a:gd name="connsiteY14" fmla="*/ 261516 h 364383"/>
              <a:gd name="connsiteX15" fmla="*/ 335984 w 1145609"/>
              <a:gd name="connsiteY15" fmla="*/ 221035 h 364383"/>
              <a:gd name="connsiteX16" fmla="*/ 440759 w 1145609"/>
              <a:gd name="connsiteY16" fmla="*/ 182935 h 364383"/>
              <a:gd name="connsiteX17" fmla="*/ 578872 w 1145609"/>
              <a:gd name="connsiteY17" fmla="*/ 144835 h 364383"/>
              <a:gd name="connsiteX18" fmla="*/ 695553 w 1145609"/>
              <a:gd name="connsiteY18" fmla="*/ 118641 h 364383"/>
              <a:gd name="connsiteX19" fmla="*/ 867003 w 1145609"/>
              <a:gd name="connsiteY19" fmla="*/ 99591 h 364383"/>
              <a:gd name="connsiteX20" fmla="*/ 1026547 w 1145609"/>
              <a:gd name="connsiteY20" fmla="*/ 97211 h 364383"/>
              <a:gd name="connsiteX21" fmla="*/ 1095603 w 1145609"/>
              <a:gd name="connsiteY21" fmla="*/ 116260 h 364383"/>
              <a:gd name="connsiteX0" fmla="*/ 1099653 w 1149659"/>
              <a:gd name="connsiteY0" fmla="*/ 116260 h 364383"/>
              <a:gd name="connsiteX1" fmla="*/ 1149659 w 1149659"/>
              <a:gd name="connsiteY1" fmla="*/ 113879 h 364383"/>
              <a:gd name="connsiteX2" fmla="*/ 1132990 w 1149659"/>
              <a:gd name="connsiteY2" fmla="*/ 75779 h 364383"/>
              <a:gd name="connsiteX3" fmla="*/ 1090128 w 1149659"/>
              <a:gd name="connsiteY3" fmla="*/ 40060 h 364383"/>
              <a:gd name="connsiteX4" fmla="*/ 1018690 w 1149659"/>
              <a:gd name="connsiteY4" fmla="*/ 9104 h 364383"/>
              <a:gd name="connsiteX5" fmla="*/ 885341 w 1149659"/>
              <a:gd name="connsiteY5" fmla="*/ 1959 h 364383"/>
              <a:gd name="connsiteX6" fmla="*/ 590065 w 1149659"/>
              <a:gd name="connsiteY6" fmla="*/ 40060 h 364383"/>
              <a:gd name="connsiteX7" fmla="*/ 342415 w 1149659"/>
              <a:gd name="connsiteY7" fmla="*/ 106735 h 364383"/>
              <a:gd name="connsiteX8" fmla="*/ 151915 w 1149659"/>
              <a:gd name="connsiteY8" fmla="*/ 187697 h 364383"/>
              <a:gd name="connsiteX9" fmla="*/ 28906 w 1149659"/>
              <a:gd name="connsiteY9" fmla="*/ 287188 h 364383"/>
              <a:gd name="connsiteX10" fmla="*/ 4050 w 1149659"/>
              <a:gd name="connsiteY10" fmla="*/ 363910 h 364383"/>
              <a:gd name="connsiteX11" fmla="*/ 92384 w 1149659"/>
              <a:gd name="connsiteY11" fmla="*/ 361529 h 364383"/>
              <a:gd name="connsiteX12" fmla="*/ 118578 w 1149659"/>
              <a:gd name="connsiteY12" fmla="*/ 325810 h 364383"/>
              <a:gd name="connsiteX13" fmla="*/ 232878 w 1149659"/>
              <a:gd name="connsiteY13" fmla="*/ 261516 h 364383"/>
              <a:gd name="connsiteX14" fmla="*/ 340034 w 1149659"/>
              <a:gd name="connsiteY14" fmla="*/ 221035 h 364383"/>
              <a:gd name="connsiteX15" fmla="*/ 444809 w 1149659"/>
              <a:gd name="connsiteY15" fmla="*/ 182935 h 364383"/>
              <a:gd name="connsiteX16" fmla="*/ 582922 w 1149659"/>
              <a:gd name="connsiteY16" fmla="*/ 144835 h 364383"/>
              <a:gd name="connsiteX17" fmla="*/ 699603 w 1149659"/>
              <a:gd name="connsiteY17" fmla="*/ 118641 h 364383"/>
              <a:gd name="connsiteX18" fmla="*/ 871053 w 1149659"/>
              <a:gd name="connsiteY18" fmla="*/ 99591 h 364383"/>
              <a:gd name="connsiteX19" fmla="*/ 1030597 w 1149659"/>
              <a:gd name="connsiteY19" fmla="*/ 97211 h 364383"/>
              <a:gd name="connsiteX20" fmla="*/ 1099653 w 1149659"/>
              <a:gd name="connsiteY20" fmla="*/ 116260 h 364383"/>
              <a:gd name="connsiteX0" fmla="*/ 1102177 w 1152183"/>
              <a:gd name="connsiteY0" fmla="*/ 116260 h 366812"/>
              <a:gd name="connsiteX1" fmla="*/ 1152183 w 1152183"/>
              <a:gd name="connsiteY1" fmla="*/ 113879 h 366812"/>
              <a:gd name="connsiteX2" fmla="*/ 1135514 w 1152183"/>
              <a:gd name="connsiteY2" fmla="*/ 75779 h 366812"/>
              <a:gd name="connsiteX3" fmla="*/ 1092652 w 1152183"/>
              <a:gd name="connsiteY3" fmla="*/ 40060 h 366812"/>
              <a:gd name="connsiteX4" fmla="*/ 1021214 w 1152183"/>
              <a:gd name="connsiteY4" fmla="*/ 9104 h 366812"/>
              <a:gd name="connsiteX5" fmla="*/ 887865 w 1152183"/>
              <a:gd name="connsiteY5" fmla="*/ 1959 h 366812"/>
              <a:gd name="connsiteX6" fmla="*/ 592589 w 1152183"/>
              <a:gd name="connsiteY6" fmla="*/ 40060 h 366812"/>
              <a:gd name="connsiteX7" fmla="*/ 344939 w 1152183"/>
              <a:gd name="connsiteY7" fmla="*/ 106735 h 366812"/>
              <a:gd name="connsiteX8" fmla="*/ 154439 w 1152183"/>
              <a:gd name="connsiteY8" fmla="*/ 187697 h 366812"/>
              <a:gd name="connsiteX9" fmla="*/ 31430 w 1152183"/>
              <a:gd name="connsiteY9" fmla="*/ 287188 h 366812"/>
              <a:gd name="connsiteX10" fmla="*/ 3671 w 1152183"/>
              <a:gd name="connsiteY10" fmla="*/ 366812 h 366812"/>
              <a:gd name="connsiteX11" fmla="*/ 94908 w 1152183"/>
              <a:gd name="connsiteY11" fmla="*/ 361529 h 366812"/>
              <a:gd name="connsiteX12" fmla="*/ 121102 w 1152183"/>
              <a:gd name="connsiteY12" fmla="*/ 325810 h 366812"/>
              <a:gd name="connsiteX13" fmla="*/ 235402 w 1152183"/>
              <a:gd name="connsiteY13" fmla="*/ 261516 h 366812"/>
              <a:gd name="connsiteX14" fmla="*/ 342558 w 1152183"/>
              <a:gd name="connsiteY14" fmla="*/ 221035 h 366812"/>
              <a:gd name="connsiteX15" fmla="*/ 447333 w 1152183"/>
              <a:gd name="connsiteY15" fmla="*/ 182935 h 366812"/>
              <a:gd name="connsiteX16" fmla="*/ 585446 w 1152183"/>
              <a:gd name="connsiteY16" fmla="*/ 144835 h 366812"/>
              <a:gd name="connsiteX17" fmla="*/ 702127 w 1152183"/>
              <a:gd name="connsiteY17" fmla="*/ 118641 h 366812"/>
              <a:gd name="connsiteX18" fmla="*/ 873577 w 1152183"/>
              <a:gd name="connsiteY18" fmla="*/ 99591 h 366812"/>
              <a:gd name="connsiteX19" fmla="*/ 1033121 w 1152183"/>
              <a:gd name="connsiteY19" fmla="*/ 97211 h 366812"/>
              <a:gd name="connsiteX20" fmla="*/ 1102177 w 1152183"/>
              <a:gd name="connsiteY20" fmla="*/ 116260 h 366812"/>
              <a:gd name="connsiteX0" fmla="*/ 1102177 w 1152183"/>
              <a:gd name="connsiteY0" fmla="*/ 116260 h 366812"/>
              <a:gd name="connsiteX1" fmla="*/ 1152183 w 1152183"/>
              <a:gd name="connsiteY1" fmla="*/ 113879 h 366812"/>
              <a:gd name="connsiteX2" fmla="*/ 1135514 w 1152183"/>
              <a:gd name="connsiteY2" fmla="*/ 75779 h 366812"/>
              <a:gd name="connsiteX3" fmla="*/ 1092652 w 1152183"/>
              <a:gd name="connsiteY3" fmla="*/ 40060 h 366812"/>
              <a:gd name="connsiteX4" fmla="*/ 1021214 w 1152183"/>
              <a:gd name="connsiteY4" fmla="*/ 9104 h 366812"/>
              <a:gd name="connsiteX5" fmla="*/ 887865 w 1152183"/>
              <a:gd name="connsiteY5" fmla="*/ 1959 h 366812"/>
              <a:gd name="connsiteX6" fmla="*/ 592589 w 1152183"/>
              <a:gd name="connsiteY6" fmla="*/ 40060 h 366812"/>
              <a:gd name="connsiteX7" fmla="*/ 344939 w 1152183"/>
              <a:gd name="connsiteY7" fmla="*/ 106735 h 366812"/>
              <a:gd name="connsiteX8" fmla="*/ 154439 w 1152183"/>
              <a:gd name="connsiteY8" fmla="*/ 187697 h 366812"/>
              <a:gd name="connsiteX9" fmla="*/ 31430 w 1152183"/>
              <a:gd name="connsiteY9" fmla="*/ 287188 h 366812"/>
              <a:gd name="connsiteX10" fmla="*/ 3671 w 1152183"/>
              <a:gd name="connsiteY10" fmla="*/ 366812 h 366812"/>
              <a:gd name="connsiteX11" fmla="*/ 92005 w 1152183"/>
              <a:gd name="connsiteY11" fmla="*/ 361529 h 366812"/>
              <a:gd name="connsiteX12" fmla="*/ 121102 w 1152183"/>
              <a:gd name="connsiteY12" fmla="*/ 325810 h 366812"/>
              <a:gd name="connsiteX13" fmla="*/ 235402 w 1152183"/>
              <a:gd name="connsiteY13" fmla="*/ 261516 h 366812"/>
              <a:gd name="connsiteX14" fmla="*/ 342558 w 1152183"/>
              <a:gd name="connsiteY14" fmla="*/ 221035 h 366812"/>
              <a:gd name="connsiteX15" fmla="*/ 447333 w 1152183"/>
              <a:gd name="connsiteY15" fmla="*/ 182935 h 366812"/>
              <a:gd name="connsiteX16" fmla="*/ 585446 w 1152183"/>
              <a:gd name="connsiteY16" fmla="*/ 144835 h 366812"/>
              <a:gd name="connsiteX17" fmla="*/ 702127 w 1152183"/>
              <a:gd name="connsiteY17" fmla="*/ 118641 h 366812"/>
              <a:gd name="connsiteX18" fmla="*/ 873577 w 1152183"/>
              <a:gd name="connsiteY18" fmla="*/ 99591 h 366812"/>
              <a:gd name="connsiteX19" fmla="*/ 1033121 w 1152183"/>
              <a:gd name="connsiteY19" fmla="*/ 97211 h 366812"/>
              <a:gd name="connsiteX20" fmla="*/ 1102177 w 1152183"/>
              <a:gd name="connsiteY20" fmla="*/ 116260 h 366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52183" h="366812">
                <a:moveTo>
                  <a:pt x="1102177" y="116260"/>
                </a:moveTo>
                <a:cubicBezTo>
                  <a:pt x="1122021" y="119038"/>
                  <a:pt x="1115671" y="114673"/>
                  <a:pt x="1152183" y="113879"/>
                </a:cubicBezTo>
                <a:cubicBezTo>
                  <a:pt x="1146627" y="101179"/>
                  <a:pt x="1145436" y="88082"/>
                  <a:pt x="1135514" y="75779"/>
                </a:cubicBezTo>
                <a:cubicBezTo>
                  <a:pt x="1125592" y="63476"/>
                  <a:pt x="1111702" y="51172"/>
                  <a:pt x="1092652" y="40060"/>
                </a:cubicBezTo>
                <a:cubicBezTo>
                  <a:pt x="1073602" y="28948"/>
                  <a:pt x="1055345" y="15454"/>
                  <a:pt x="1021214" y="9104"/>
                </a:cubicBezTo>
                <a:cubicBezTo>
                  <a:pt x="987083" y="2754"/>
                  <a:pt x="959302" y="-3200"/>
                  <a:pt x="887865" y="1959"/>
                </a:cubicBezTo>
                <a:cubicBezTo>
                  <a:pt x="816427" y="7118"/>
                  <a:pt x="683077" y="22597"/>
                  <a:pt x="592589" y="40060"/>
                </a:cubicBezTo>
                <a:cubicBezTo>
                  <a:pt x="502101" y="57523"/>
                  <a:pt x="417964" y="82129"/>
                  <a:pt x="344939" y="106735"/>
                </a:cubicBezTo>
                <a:cubicBezTo>
                  <a:pt x="271914" y="131341"/>
                  <a:pt x="206690" y="157622"/>
                  <a:pt x="154439" y="187697"/>
                </a:cubicBezTo>
                <a:cubicBezTo>
                  <a:pt x="102188" y="217772"/>
                  <a:pt x="56558" y="257336"/>
                  <a:pt x="31430" y="287188"/>
                </a:cubicBezTo>
                <a:cubicBezTo>
                  <a:pt x="6302" y="317040"/>
                  <a:pt x="-6909" y="354422"/>
                  <a:pt x="3671" y="366812"/>
                </a:cubicBezTo>
                <a:cubicBezTo>
                  <a:pt x="28277" y="366018"/>
                  <a:pt x="74542" y="366688"/>
                  <a:pt x="92005" y="361529"/>
                </a:cubicBezTo>
                <a:cubicBezTo>
                  <a:pt x="100736" y="349623"/>
                  <a:pt x="97203" y="342479"/>
                  <a:pt x="121102" y="325810"/>
                </a:cubicBezTo>
                <a:cubicBezTo>
                  <a:pt x="145001" y="309141"/>
                  <a:pt x="198493" y="278979"/>
                  <a:pt x="235402" y="261516"/>
                </a:cubicBezTo>
                <a:cubicBezTo>
                  <a:pt x="272311" y="244053"/>
                  <a:pt x="342558" y="221035"/>
                  <a:pt x="342558" y="221035"/>
                </a:cubicBezTo>
                <a:cubicBezTo>
                  <a:pt x="377880" y="207938"/>
                  <a:pt x="406852" y="195635"/>
                  <a:pt x="447333" y="182935"/>
                </a:cubicBezTo>
                <a:cubicBezTo>
                  <a:pt x="487814" y="170235"/>
                  <a:pt x="542980" y="155551"/>
                  <a:pt x="585446" y="144835"/>
                </a:cubicBezTo>
                <a:cubicBezTo>
                  <a:pt x="627912" y="134119"/>
                  <a:pt x="654105" y="126182"/>
                  <a:pt x="702127" y="118641"/>
                </a:cubicBezTo>
                <a:cubicBezTo>
                  <a:pt x="750149" y="111100"/>
                  <a:pt x="818411" y="103163"/>
                  <a:pt x="873577" y="99591"/>
                </a:cubicBezTo>
                <a:cubicBezTo>
                  <a:pt x="928743" y="96019"/>
                  <a:pt x="998593" y="95624"/>
                  <a:pt x="1033121" y="97211"/>
                </a:cubicBezTo>
                <a:cubicBezTo>
                  <a:pt x="1067649" y="98798"/>
                  <a:pt x="1082333" y="113482"/>
                  <a:pt x="1102177" y="1162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4263419" y="1759223"/>
            <a:ext cx="1349375" cy="893762"/>
          </a:xfrm>
          <a:custGeom>
            <a:avLst/>
            <a:gdLst>
              <a:gd name="connsiteX0" fmla="*/ 590902 w 1348880"/>
              <a:gd name="connsiteY0" fmla="*/ 9703 h 897910"/>
              <a:gd name="connsiteX1" fmla="*/ 676627 w 1348880"/>
              <a:gd name="connsiteY1" fmla="*/ 9703 h 897910"/>
              <a:gd name="connsiteX2" fmla="*/ 657577 w 1348880"/>
              <a:gd name="connsiteY2" fmla="*/ 43041 h 897910"/>
              <a:gd name="connsiteX3" fmla="*/ 662340 w 1348880"/>
              <a:gd name="connsiteY3" fmla="*/ 90666 h 897910"/>
              <a:gd name="connsiteX4" fmla="*/ 683771 w 1348880"/>
              <a:gd name="connsiteY4" fmla="*/ 119241 h 897910"/>
              <a:gd name="connsiteX5" fmla="*/ 798071 w 1348880"/>
              <a:gd name="connsiteY5" fmla="*/ 166866 h 897910"/>
              <a:gd name="connsiteX6" fmla="*/ 1095727 w 1348880"/>
              <a:gd name="connsiteY6" fmla="*/ 209728 h 897910"/>
              <a:gd name="connsiteX7" fmla="*/ 1271940 w 1348880"/>
              <a:gd name="connsiteY7" fmla="*/ 209728 h 897910"/>
              <a:gd name="connsiteX8" fmla="*/ 1343377 w 1348880"/>
              <a:gd name="connsiteY8" fmla="*/ 226397 h 897910"/>
              <a:gd name="connsiteX9" fmla="*/ 1333852 w 1348880"/>
              <a:gd name="connsiteY9" fmla="*/ 266878 h 897910"/>
              <a:gd name="connsiteX10" fmla="*/ 1252890 w 1348880"/>
              <a:gd name="connsiteY10" fmla="*/ 300216 h 897910"/>
              <a:gd name="connsiteX11" fmla="*/ 1033815 w 1348880"/>
              <a:gd name="connsiteY11" fmla="*/ 316885 h 897910"/>
              <a:gd name="connsiteX12" fmla="*/ 838552 w 1348880"/>
              <a:gd name="connsiteY12" fmla="*/ 354985 h 897910"/>
              <a:gd name="connsiteX13" fmla="*/ 548040 w 1348880"/>
              <a:gd name="connsiteY13" fmla="*/ 447853 h 897910"/>
              <a:gd name="connsiteX14" fmla="*/ 312296 w 1348880"/>
              <a:gd name="connsiteY14" fmla="*/ 557391 h 897910"/>
              <a:gd name="connsiteX15" fmla="*/ 157515 w 1348880"/>
              <a:gd name="connsiteY15" fmla="*/ 669310 h 897910"/>
              <a:gd name="connsiteX16" fmla="*/ 76552 w 1348880"/>
              <a:gd name="connsiteY16" fmla="*/ 769322 h 897910"/>
              <a:gd name="connsiteX17" fmla="*/ 64646 w 1348880"/>
              <a:gd name="connsiteY17" fmla="*/ 895528 h 897910"/>
              <a:gd name="connsiteX18" fmla="*/ 12258 w 1348880"/>
              <a:gd name="connsiteY18" fmla="*/ 897910 h 897910"/>
              <a:gd name="connsiteX19" fmla="*/ 352 w 1348880"/>
              <a:gd name="connsiteY19" fmla="*/ 807422 h 897910"/>
              <a:gd name="connsiteX20" fmla="*/ 26546 w 1348880"/>
              <a:gd name="connsiteY20" fmla="*/ 674072 h 897910"/>
              <a:gd name="connsiteX21" fmla="*/ 133702 w 1348880"/>
              <a:gd name="connsiteY21" fmla="*/ 535960 h 897910"/>
              <a:gd name="connsiteX22" fmla="*/ 321821 w 1348880"/>
              <a:gd name="connsiteY22" fmla="*/ 426422 h 897910"/>
              <a:gd name="connsiteX23" fmla="*/ 488508 w 1348880"/>
              <a:gd name="connsiteY23" fmla="*/ 359747 h 897910"/>
              <a:gd name="connsiteX24" fmla="*/ 709965 w 1348880"/>
              <a:gd name="connsiteY24" fmla="*/ 297835 h 897910"/>
              <a:gd name="connsiteX25" fmla="*/ 976665 w 1348880"/>
              <a:gd name="connsiteY25" fmla="*/ 259735 h 897910"/>
              <a:gd name="connsiteX26" fmla="*/ 926658 w 1348880"/>
              <a:gd name="connsiteY26" fmla="*/ 231160 h 897910"/>
              <a:gd name="connsiteX27" fmla="*/ 755208 w 1348880"/>
              <a:gd name="connsiteY27" fmla="*/ 207347 h 897910"/>
              <a:gd name="connsiteX28" fmla="*/ 631383 w 1348880"/>
              <a:gd name="connsiteY28" fmla="*/ 138291 h 897910"/>
              <a:gd name="connsiteX29" fmla="*/ 590902 w 1348880"/>
              <a:gd name="connsiteY29" fmla="*/ 9703 h 897910"/>
              <a:gd name="connsiteX0" fmla="*/ 590902 w 1348880"/>
              <a:gd name="connsiteY0" fmla="*/ 9703 h 897910"/>
              <a:gd name="connsiteX1" fmla="*/ 676627 w 1348880"/>
              <a:gd name="connsiteY1" fmla="*/ 9703 h 897910"/>
              <a:gd name="connsiteX2" fmla="*/ 657577 w 1348880"/>
              <a:gd name="connsiteY2" fmla="*/ 43041 h 897910"/>
              <a:gd name="connsiteX3" fmla="*/ 662340 w 1348880"/>
              <a:gd name="connsiteY3" fmla="*/ 90666 h 897910"/>
              <a:gd name="connsiteX4" fmla="*/ 683771 w 1348880"/>
              <a:gd name="connsiteY4" fmla="*/ 119241 h 897910"/>
              <a:gd name="connsiteX5" fmla="*/ 798071 w 1348880"/>
              <a:gd name="connsiteY5" fmla="*/ 166866 h 897910"/>
              <a:gd name="connsiteX6" fmla="*/ 1095727 w 1348880"/>
              <a:gd name="connsiteY6" fmla="*/ 209728 h 897910"/>
              <a:gd name="connsiteX7" fmla="*/ 1271940 w 1348880"/>
              <a:gd name="connsiteY7" fmla="*/ 214490 h 897910"/>
              <a:gd name="connsiteX8" fmla="*/ 1343377 w 1348880"/>
              <a:gd name="connsiteY8" fmla="*/ 226397 h 897910"/>
              <a:gd name="connsiteX9" fmla="*/ 1333852 w 1348880"/>
              <a:gd name="connsiteY9" fmla="*/ 266878 h 897910"/>
              <a:gd name="connsiteX10" fmla="*/ 1252890 w 1348880"/>
              <a:gd name="connsiteY10" fmla="*/ 300216 h 897910"/>
              <a:gd name="connsiteX11" fmla="*/ 1033815 w 1348880"/>
              <a:gd name="connsiteY11" fmla="*/ 316885 h 897910"/>
              <a:gd name="connsiteX12" fmla="*/ 838552 w 1348880"/>
              <a:gd name="connsiteY12" fmla="*/ 354985 h 897910"/>
              <a:gd name="connsiteX13" fmla="*/ 548040 w 1348880"/>
              <a:gd name="connsiteY13" fmla="*/ 447853 h 897910"/>
              <a:gd name="connsiteX14" fmla="*/ 312296 w 1348880"/>
              <a:gd name="connsiteY14" fmla="*/ 557391 h 897910"/>
              <a:gd name="connsiteX15" fmla="*/ 157515 w 1348880"/>
              <a:gd name="connsiteY15" fmla="*/ 669310 h 897910"/>
              <a:gd name="connsiteX16" fmla="*/ 76552 w 1348880"/>
              <a:gd name="connsiteY16" fmla="*/ 769322 h 897910"/>
              <a:gd name="connsiteX17" fmla="*/ 64646 w 1348880"/>
              <a:gd name="connsiteY17" fmla="*/ 895528 h 897910"/>
              <a:gd name="connsiteX18" fmla="*/ 12258 w 1348880"/>
              <a:gd name="connsiteY18" fmla="*/ 897910 h 897910"/>
              <a:gd name="connsiteX19" fmla="*/ 352 w 1348880"/>
              <a:gd name="connsiteY19" fmla="*/ 807422 h 897910"/>
              <a:gd name="connsiteX20" fmla="*/ 26546 w 1348880"/>
              <a:gd name="connsiteY20" fmla="*/ 674072 h 897910"/>
              <a:gd name="connsiteX21" fmla="*/ 133702 w 1348880"/>
              <a:gd name="connsiteY21" fmla="*/ 535960 h 897910"/>
              <a:gd name="connsiteX22" fmla="*/ 321821 w 1348880"/>
              <a:gd name="connsiteY22" fmla="*/ 426422 h 897910"/>
              <a:gd name="connsiteX23" fmla="*/ 488508 w 1348880"/>
              <a:gd name="connsiteY23" fmla="*/ 359747 h 897910"/>
              <a:gd name="connsiteX24" fmla="*/ 709965 w 1348880"/>
              <a:gd name="connsiteY24" fmla="*/ 297835 h 897910"/>
              <a:gd name="connsiteX25" fmla="*/ 976665 w 1348880"/>
              <a:gd name="connsiteY25" fmla="*/ 259735 h 897910"/>
              <a:gd name="connsiteX26" fmla="*/ 926658 w 1348880"/>
              <a:gd name="connsiteY26" fmla="*/ 231160 h 897910"/>
              <a:gd name="connsiteX27" fmla="*/ 755208 w 1348880"/>
              <a:gd name="connsiteY27" fmla="*/ 207347 h 897910"/>
              <a:gd name="connsiteX28" fmla="*/ 631383 w 1348880"/>
              <a:gd name="connsiteY28" fmla="*/ 138291 h 897910"/>
              <a:gd name="connsiteX29" fmla="*/ 590902 w 1348880"/>
              <a:gd name="connsiteY29" fmla="*/ 9703 h 897910"/>
              <a:gd name="connsiteX0" fmla="*/ 590902 w 1334119"/>
              <a:gd name="connsiteY0" fmla="*/ 9703 h 897910"/>
              <a:gd name="connsiteX1" fmla="*/ 676627 w 1334119"/>
              <a:gd name="connsiteY1" fmla="*/ 9703 h 897910"/>
              <a:gd name="connsiteX2" fmla="*/ 657577 w 1334119"/>
              <a:gd name="connsiteY2" fmla="*/ 43041 h 897910"/>
              <a:gd name="connsiteX3" fmla="*/ 662340 w 1334119"/>
              <a:gd name="connsiteY3" fmla="*/ 90666 h 897910"/>
              <a:gd name="connsiteX4" fmla="*/ 683771 w 1334119"/>
              <a:gd name="connsiteY4" fmla="*/ 119241 h 897910"/>
              <a:gd name="connsiteX5" fmla="*/ 798071 w 1334119"/>
              <a:gd name="connsiteY5" fmla="*/ 166866 h 897910"/>
              <a:gd name="connsiteX6" fmla="*/ 1095727 w 1334119"/>
              <a:gd name="connsiteY6" fmla="*/ 209728 h 897910"/>
              <a:gd name="connsiteX7" fmla="*/ 1271940 w 1334119"/>
              <a:gd name="connsiteY7" fmla="*/ 214490 h 897910"/>
              <a:gd name="connsiteX8" fmla="*/ 1333852 w 1334119"/>
              <a:gd name="connsiteY8" fmla="*/ 266878 h 897910"/>
              <a:gd name="connsiteX9" fmla="*/ 1252890 w 1334119"/>
              <a:gd name="connsiteY9" fmla="*/ 300216 h 897910"/>
              <a:gd name="connsiteX10" fmla="*/ 1033815 w 1334119"/>
              <a:gd name="connsiteY10" fmla="*/ 316885 h 897910"/>
              <a:gd name="connsiteX11" fmla="*/ 838552 w 1334119"/>
              <a:gd name="connsiteY11" fmla="*/ 354985 h 897910"/>
              <a:gd name="connsiteX12" fmla="*/ 548040 w 1334119"/>
              <a:gd name="connsiteY12" fmla="*/ 447853 h 897910"/>
              <a:gd name="connsiteX13" fmla="*/ 312296 w 1334119"/>
              <a:gd name="connsiteY13" fmla="*/ 557391 h 897910"/>
              <a:gd name="connsiteX14" fmla="*/ 157515 w 1334119"/>
              <a:gd name="connsiteY14" fmla="*/ 669310 h 897910"/>
              <a:gd name="connsiteX15" fmla="*/ 76552 w 1334119"/>
              <a:gd name="connsiteY15" fmla="*/ 769322 h 897910"/>
              <a:gd name="connsiteX16" fmla="*/ 64646 w 1334119"/>
              <a:gd name="connsiteY16" fmla="*/ 895528 h 897910"/>
              <a:gd name="connsiteX17" fmla="*/ 12258 w 1334119"/>
              <a:gd name="connsiteY17" fmla="*/ 897910 h 897910"/>
              <a:gd name="connsiteX18" fmla="*/ 352 w 1334119"/>
              <a:gd name="connsiteY18" fmla="*/ 807422 h 897910"/>
              <a:gd name="connsiteX19" fmla="*/ 26546 w 1334119"/>
              <a:gd name="connsiteY19" fmla="*/ 674072 h 897910"/>
              <a:gd name="connsiteX20" fmla="*/ 133702 w 1334119"/>
              <a:gd name="connsiteY20" fmla="*/ 535960 h 897910"/>
              <a:gd name="connsiteX21" fmla="*/ 321821 w 1334119"/>
              <a:gd name="connsiteY21" fmla="*/ 426422 h 897910"/>
              <a:gd name="connsiteX22" fmla="*/ 488508 w 1334119"/>
              <a:gd name="connsiteY22" fmla="*/ 359747 h 897910"/>
              <a:gd name="connsiteX23" fmla="*/ 709965 w 1334119"/>
              <a:gd name="connsiteY23" fmla="*/ 297835 h 897910"/>
              <a:gd name="connsiteX24" fmla="*/ 976665 w 1334119"/>
              <a:gd name="connsiteY24" fmla="*/ 259735 h 897910"/>
              <a:gd name="connsiteX25" fmla="*/ 926658 w 1334119"/>
              <a:gd name="connsiteY25" fmla="*/ 231160 h 897910"/>
              <a:gd name="connsiteX26" fmla="*/ 755208 w 1334119"/>
              <a:gd name="connsiteY26" fmla="*/ 207347 h 897910"/>
              <a:gd name="connsiteX27" fmla="*/ 631383 w 1334119"/>
              <a:gd name="connsiteY27" fmla="*/ 138291 h 897910"/>
              <a:gd name="connsiteX28" fmla="*/ 590902 w 1334119"/>
              <a:gd name="connsiteY28" fmla="*/ 9703 h 897910"/>
              <a:gd name="connsiteX0" fmla="*/ 590902 w 1341336"/>
              <a:gd name="connsiteY0" fmla="*/ 9703 h 897910"/>
              <a:gd name="connsiteX1" fmla="*/ 676627 w 1341336"/>
              <a:gd name="connsiteY1" fmla="*/ 9703 h 897910"/>
              <a:gd name="connsiteX2" fmla="*/ 657577 w 1341336"/>
              <a:gd name="connsiteY2" fmla="*/ 43041 h 897910"/>
              <a:gd name="connsiteX3" fmla="*/ 662340 w 1341336"/>
              <a:gd name="connsiteY3" fmla="*/ 90666 h 897910"/>
              <a:gd name="connsiteX4" fmla="*/ 683771 w 1341336"/>
              <a:gd name="connsiteY4" fmla="*/ 119241 h 897910"/>
              <a:gd name="connsiteX5" fmla="*/ 798071 w 1341336"/>
              <a:gd name="connsiteY5" fmla="*/ 166866 h 897910"/>
              <a:gd name="connsiteX6" fmla="*/ 1095727 w 1341336"/>
              <a:gd name="connsiteY6" fmla="*/ 209728 h 897910"/>
              <a:gd name="connsiteX7" fmla="*/ 1271940 w 1341336"/>
              <a:gd name="connsiteY7" fmla="*/ 214490 h 897910"/>
              <a:gd name="connsiteX8" fmla="*/ 1333852 w 1341336"/>
              <a:gd name="connsiteY8" fmla="*/ 266878 h 897910"/>
              <a:gd name="connsiteX9" fmla="*/ 1252890 w 1341336"/>
              <a:gd name="connsiteY9" fmla="*/ 300216 h 897910"/>
              <a:gd name="connsiteX10" fmla="*/ 1033815 w 1341336"/>
              <a:gd name="connsiteY10" fmla="*/ 316885 h 897910"/>
              <a:gd name="connsiteX11" fmla="*/ 838552 w 1341336"/>
              <a:gd name="connsiteY11" fmla="*/ 354985 h 897910"/>
              <a:gd name="connsiteX12" fmla="*/ 548040 w 1341336"/>
              <a:gd name="connsiteY12" fmla="*/ 447853 h 897910"/>
              <a:gd name="connsiteX13" fmla="*/ 312296 w 1341336"/>
              <a:gd name="connsiteY13" fmla="*/ 557391 h 897910"/>
              <a:gd name="connsiteX14" fmla="*/ 157515 w 1341336"/>
              <a:gd name="connsiteY14" fmla="*/ 669310 h 897910"/>
              <a:gd name="connsiteX15" fmla="*/ 76552 w 1341336"/>
              <a:gd name="connsiteY15" fmla="*/ 769322 h 897910"/>
              <a:gd name="connsiteX16" fmla="*/ 64646 w 1341336"/>
              <a:gd name="connsiteY16" fmla="*/ 895528 h 897910"/>
              <a:gd name="connsiteX17" fmla="*/ 12258 w 1341336"/>
              <a:gd name="connsiteY17" fmla="*/ 897910 h 897910"/>
              <a:gd name="connsiteX18" fmla="*/ 352 w 1341336"/>
              <a:gd name="connsiteY18" fmla="*/ 807422 h 897910"/>
              <a:gd name="connsiteX19" fmla="*/ 26546 w 1341336"/>
              <a:gd name="connsiteY19" fmla="*/ 674072 h 897910"/>
              <a:gd name="connsiteX20" fmla="*/ 133702 w 1341336"/>
              <a:gd name="connsiteY20" fmla="*/ 535960 h 897910"/>
              <a:gd name="connsiteX21" fmla="*/ 321821 w 1341336"/>
              <a:gd name="connsiteY21" fmla="*/ 426422 h 897910"/>
              <a:gd name="connsiteX22" fmla="*/ 488508 w 1341336"/>
              <a:gd name="connsiteY22" fmla="*/ 359747 h 897910"/>
              <a:gd name="connsiteX23" fmla="*/ 709965 w 1341336"/>
              <a:gd name="connsiteY23" fmla="*/ 297835 h 897910"/>
              <a:gd name="connsiteX24" fmla="*/ 976665 w 1341336"/>
              <a:gd name="connsiteY24" fmla="*/ 259735 h 897910"/>
              <a:gd name="connsiteX25" fmla="*/ 926658 w 1341336"/>
              <a:gd name="connsiteY25" fmla="*/ 231160 h 897910"/>
              <a:gd name="connsiteX26" fmla="*/ 755208 w 1341336"/>
              <a:gd name="connsiteY26" fmla="*/ 207347 h 897910"/>
              <a:gd name="connsiteX27" fmla="*/ 631383 w 1341336"/>
              <a:gd name="connsiteY27" fmla="*/ 138291 h 897910"/>
              <a:gd name="connsiteX28" fmla="*/ 590902 w 1341336"/>
              <a:gd name="connsiteY28" fmla="*/ 9703 h 897910"/>
              <a:gd name="connsiteX0" fmla="*/ 590902 w 1343586"/>
              <a:gd name="connsiteY0" fmla="*/ 9703 h 897910"/>
              <a:gd name="connsiteX1" fmla="*/ 676627 w 1343586"/>
              <a:gd name="connsiteY1" fmla="*/ 9703 h 897910"/>
              <a:gd name="connsiteX2" fmla="*/ 657577 w 1343586"/>
              <a:gd name="connsiteY2" fmla="*/ 43041 h 897910"/>
              <a:gd name="connsiteX3" fmla="*/ 662340 w 1343586"/>
              <a:gd name="connsiteY3" fmla="*/ 90666 h 897910"/>
              <a:gd name="connsiteX4" fmla="*/ 683771 w 1343586"/>
              <a:gd name="connsiteY4" fmla="*/ 119241 h 897910"/>
              <a:gd name="connsiteX5" fmla="*/ 798071 w 1343586"/>
              <a:gd name="connsiteY5" fmla="*/ 166866 h 897910"/>
              <a:gd name="connsiteX6" fmla="*/ 1095727 w 1343586"/>
              <a:gd name="connsiteY6" fmla="*/ 209728 h 897910"/>
              <a:gd name="connsiteX7" fmla="*/ 1271940 w 1343586"/>
              <a:gd name="connsiteY7" fmla="*/ 214490 h 897910"/>
              <a:gd name="connsiteX8" fmla="*/ 1343377 w 1343586"/>
              <a:gd name="connsiteY8" fmla="*/ 266878 h 897910"/>
              <a:gd name="connsiteX9" fmla="*/ 1252890 w 1343586"/>
              <a:gd name="connsiteY9" fmla="*/ 300216 h 897910"/>
              <a:gd name="connsiteX10" fmla="*/ 1033815 w 1343586"/>
              <a:gd name="connsiteY10" fmla="*/ 316885 h 897910"/>
              <a:gd name="connsiteX11" fmla="*/ 838552 w 1343586"/>
              <a:gd name="connsiteY11" fmla="*/ 354985 h 897910"/>
              <a:gd name="connsiteX12" fmla="*/ 548040 w 1343586"/>
              <a:gd name="connsiteY12" fmla="*/ 447853 h 897910"/>
              <a:gd name="connsiteX13" fmla="*/ 312296 w 1343586"/>
              <a:gd name="connsiteY13" fmla="*/ 557391 h 897910"/>
              <a:gd name="connsiteX14" fmla="*/ 157515 w 1343586"/>
              <a:gd name="connsiteY14" fmla="*/ 669310 h 897910"/>
              <a:gd name="connsiteX15" fmla="*/ 76552 w 1343586"/>
              <a:gd name="connsiteY15" fmla="*/ 769322 h 897910"/>
              <a:gd name="connsiteX16" fmla="*/ 64646 w 1343586"/>
              <a:gd name="connsiteY16" fmla="*/ 895528 h 897910"/>
              <a:gd name="connsiteX17" fmla="*/ 12258 w 1343586"/>
              <a:gd name="connsiteY17" fmla="*/ 897910 h 897910"/>
              <a:gd name="connsiteX18" fmla="*/ 352 w 1343586"/>
              <a:gd name="connsiteY18" fmla="*/ 807422 h 897910"/>
              <a:gd name="connsiteX19" fmla="*/ 26546 w 1343586"/>
              <a:gd name="connsiteY19" fmla="*/ 674072 h 897910"/>
              <a:gd name="connsiteX20" fmla="*/ 133702 w 1343586"/>
              <a:gd name="connsiteY20" fmla="*/ 535960 h 897910"/>
              <a:gd name="connsiteX21" fmla="*/ 321821 w 1343586"/>
              <a:gd name="connsiteY21" fmla="*/ 426422 h 897910"/>
              <a:gd name="connsiteX22" fmla="*/ 488508 w 1343586"/>
              <a:gd name="connsiteY22" fmla="*/ 359747 h 897910"/>
              <a:gd name="connsiteX23" fmla="*/ 709965 w 1343586"/>
              <a:gd name="connsiteY23" fmla="*/ 297835 h 897910"/>
              <a:gd name="connsiteX24" fmla="*/ 976665 w 1343586"/>
              <a:gd name="connsiteY24" fmla="*/ 259735 h 897910"/>
              <a:gd name="connsiteX25" fmla="*/ 926658 w 1343586"/>
              <a:gd name="connsiteY25" fmla="*/ 231160 h 897910"/>
              <a:gd name="connsiteX26" fmla="*/ 755208 w 1343586"/>
              <a:gd name="connsiteY26" fmla="*/ 207347 h 897910"/>
              <a:gd name="connsiteX27" fmla="*/ 631383 w 1343586"/>
              <a:gd name="connsiteY27" fmla="*/ 138291 h 897910"/>
              <a:gd name="connsiteX28" fmla="*/ 590902 w 1343586"/>
              <a:gd name="connsiteY28" fmla="*/ 9703 h 897910"/>
              <a:gd name="connsiteX0" fmla="*/ 590902 w 1346344"/>
              <a:gd name="connsiteY0" fmla="*/ 9703 h 897910"/>
              <a:gd name="connsiteX1" fmla="*/ 676627 w 1346344"/>
              <a:gd name="connsiteY1" fmla="*/ 9703 h 897910"/>
              <a:gd name="connsiteX2" fmla="*/ 657577 w 1346344"/>
              <a:gd name="connsiteY2" fmla="*/ 43041 h 897910"/>
              <a:gd name="connsiteX3" fmla="*/ 662340 w 1346344"/>
              <a:gd name="connsiteY3" fmla="*/ 90666 h 897910"/>
              <a:gd name="connsiteX4" fmla="*/ 683771 w 1346344"/>
              <a:gd name="connsiteY4" fmla="*/ 119241 h 897910"/>
              <a:gd name="connsiteX5" fmla="*/ 798071 w 1346344"/>
              <a:gd name="connsiteY5" fmla="*/ 166866 h 897910"/>
              <a:gd name="connsiteX6" fmla="*/ 1095727 w 1346344"/>
              <a:gd name="connsiteY6" fmla="*/ 209728 h 897910"/>
              <a:gd name="connsiteX7" fmla="*/ 1271940 w 1346344"/>
              <a:gd name="connsiteY7" fmla="*/ 214490 h 897910"/>
              <a:gd name="connsiteX8" fmla="*/ 1343377 w 1346344"/>
              <a:gd name="connsiteY8" fmla="*/ 266878 h 897910"/>
              <a:gd name="connsiteX9" fmla="*/ 1252890 w 1346344"/>
              <a:gd name="connsiteY9" fmla="*/ 300216 h 897910"/>
              <a:gd name="connsiteX10" fmla="*/ 1033815 w 1346344"/>
              <a:gd name="connsiteY10" fmla="*/ 316885 h 897910"/>
              <a:gd name="connsiteX11" fmla="*/ 838552 w 1346344"/>
              <a:gd name="connsiteY11" fmla="*/ 354985 h 897910"/>
              <a:gd name="connsiteX12" fmla="*/ 548040 w 1346344"/>
              <a:gd name="connsiteY12" fmla="*/ 447853 h 897910"/>
              <a:gd name="connsiteX13" fmla="*/ 312296 w 1346344"/>
              <a:gd name="connsiteY13" fmla="*/ 557391 h 897910"/>
              <a:gd name="connsiteX14" fmla="*/ 157515 w 1346344"/>
              <a:gd name="connsiteY14" fmla="*/ 669310 h 897910"/>
              <a:gd name="connsiteX15" fmla="*/ 76552 w 1346344"/>
              <a:gd name="connsiteY15" fmla="*/ 769322 h 897910"/>
              <a:gd name="connsiteX16" fmla="*/ 64646 w 1346344"/>
              <a:gd name="connsiteY16" fmla="*/ 895528 h 897910"/>
              <a:gd name="connsiteX17" fmla="*/ 12258 w 1346344"/>
              <a:gd name="connsiteY17" fmla="*/ 897910 h 897910"/>
              <a:gd name="connsiteX18" fmla="*/ 352 w 1346344"/>
              <a:gd name="connsiteY18" fmla="*/ 807422 h 897910"/>
              <a:gd name="connsiteX19" fmla="*/ 26546 w 1346344"/>
              <a:gd name="connsiteY19" fmla="*/ 674072 h 897910"/>
              <a:gd name="connsiteX20" fmla="*/ 133702 w 1346344"/>
              <a:gd name="connsiteY20" fmla="*/ 535960 h 897910"/>
              <a:gd name="connsiteX21" fmla="*/ 321821 w 1346344"/>
              <a:gd name="connsiteY21" fmla="*/ 426422 h 897910"/>
              <a:gd name="connsiteX22" fmla="*/ 488508 w 1346344"/>
              <a:gd name="connsiteY22" fmla="*/ 359747 h 897910"/>
              <a:gd name="connsiteX23" fmla="*/ 709965 w 1346344"/>
              <a:gd name="connsiteY23" fmla="*/ 297835 h 897910"/>
              <a:gd name="connsiteX24" fmla="*/ 976665 w 1346344"/>
              <a:gd name="connsiteY24" fmla="*/ 259735 h 897910"/>
              <a:gd name="connsiteX25" fmla="*/ 926658 w 1346344"/>
              <a:gd name="connsiteY25" fmla="*/ 231160 h 897910"/>
              <a:gd name="connsiteX26" fmla="*/ 755208 w 1346344"/>
              <a:gd name="connsiteY26" fmla="*/ 207347 h 897910"/>
              <a:gd name="connsiteX27" fmla="*/ 631383 w 1346344"/>
              <a:gd name="connsiteY27" fmla="*/ 138291 h 897910"/>
              <a:gd name="connsiteX28" fmla="*/ 590902 w 1346344"/>
              <a:gd name="connsiteY28" fmla="*/ 9703 h 897910"/>
              <a:gd name="connsiteX0" fmla="*/ 590902 w 1350920"/>
              <a:gd name="connsiteY0" fmla="*/ 9703 h 897910"/>
              <a:gd name="connsiteX1" fmla="*/ 676627 w 1350920"/>
              <a:gd name="connsiteY1" fmla="*/ 9703 h 897910"/>
              <a:gd name="connsiteX2" fmla="*/ 657577 w 1350920"/>
              <a:gd name="connsiteY2" fmla="*/ 43041 h 897910"/>
              <a:gd name="connsiteX3" fmla="*/ 662340 w 1350920"/>
              <a:gd name="connsiteY3" fmla="*/ 90666 h 897910"/>
              <a:gd name="connsiteX4" fmla="*/ 683771 w 1350920"/>
              <a:gd name="connsiteY4" fmla="*/ 119241 h 897910"/>
              <a:gd name="connsiteX5" fmla="*/ 798071 w 1350920"/>
              <a:gd name="connsiteY5" fmla="*/ 166866 h 897910"/>
              <a:gd name="connsiteX6" fmla="*/ 1095727 w 1350920"/>
              <a:gd name="connsiteY6" fmla="*/ 209728 h 897910"/>
              <a:gd name="connsiteX7" fmla="*/ 1271940 w 1350920"/>
              <a:gd name="connsiteY7" fmla="*/ 214490 h 897910"/>
              <a:gd name="connsiteX8" fmla="*/ 1348139 w 1350920"/>
              <a:gd name="connsiteY8" fmla="*/ 250209 h 897910"/>
              <a:gd name="connsiteX9" fmla="*/ 1252890 w 1350920"/>
              <a:gd name="connsiteY9" fmla="*/ 300216 h 897910"/>
              <a:gd name="connsiteX10" fmla="*/ 1033815 w 1350920"/>
              <a:gd name="connsiteY10" fmla="*/ 316885 h 897910"/>
              <a:gd name="connsiteX11" fmla="*/ 838552 w 1350920"/>
              <a:gd name="connsiteY11" fmla="*/ 354985 h 897910"/>
              <a:gd name="connsiteX12" fmla="*/ 548040 w 1350920"/>
              <a:gd name="connsiteY12" fmla="*/ 447853 h 897910"/>
              <a:gd name="connsiteX13" fmla="*/ 312296 w 1350920"/>
              <a:gd name="connsiteY13" fmla="*/ 557391 h 897910"/>
              <a:gd name="connsiteX14" fmla="*/ 157515 w 1350920"/>
              <a:gd name="connsiteY14" fmla="*/ 669310 h 897910"/>
              <a:gd name="connsiteX15" fmla="*/ 76552 w 1350920"/>
              <a:gd name="connsiteY15" fmla="*/ 769322 h 897910"/>
              <a:gd name="connsiteX16" fmla="*/ 64646 w 1350920"/>
              <a:gd name="connsiteY16" fmla="*/ 895528 h 897910"/>
              <a:gd name="connsiteX17" fmla="*/ 12258 w 1350920"/>
              <a:gd name="connsiteY17" fmla="*/ 897910 h 897910"/>
              <a:gd name="connsiteX18" fmla="*/ 352 w 1350920"/>
              <a:gd name="connsiteY18" fmla="*/ 807422 h 897910"/>
              <a:gd name="connsiteX19" fmla="*/ 26546 w 1350920"/>
              <a:gd name="connsiteY19" fmla="*/ 674072 h 897910"/>
              <a:gd name="connsiteX20" fmla="*/ 133702 w 1350920"/>
              <a:gd name="connsiteY20" fmla="*/ 535960 h 897910"/>
              <a:gd name="connsiteX21" fmla="*/ 321821 w 1350920"/>
              <a:gd name="connsiteY21" fmla="*/ 426422 h 897910"/>
              <a:gd name="connsiteX22" fmla="*/ 488508 w 1350920"/>
              <a:gd name="connsiteY22" fmla="*/ 359747 h 897910"/>
              <a:gd name="connsiteX23" fmla="*/ 709965 w 1350920"/>
              <a:gd name="connsiteY23" fmla="*/ 297835 h 897910"/>
              <a:gd name="connsiteX24" fmla="*/ 976665 w 1350920"/>
              <a:gd name="connsiteY24" fmla="*/ 259735 h 897910"/>
              <a:gd name="connsiteX25" fmla="*/ 926658 w 1350920"/>
              <a:gd name="connsiteY25" fmla="*/ 231160 h 897910"/>
              <a:gd name="connsiteX26" fmla="*/ 755208 w 1350920"/>
              <a:gd name="connsiteY26" fmla="*/ 207347 h 897910"/>
              <a:gd name="connsiteX27" fmla="*/ 631383 w 1350920"/>
              <a:gd name="connsiteY27" fmla="*/ 138291 h 897910"/>
              <a:gd name="connsiteX28" fmla="*/ 590902 w 1350920"/>
              <a:gd name="connsiteY28" fmla="*/ 9703 h 897910"/>
              <a:gd name="connsiteX0" fmla="*/ 590902 w 1349648"/>
              <a:gd name="connsiteY0" fmla="*/ 9703 h 897910"/>
              <a:gd name="connsiteX1" fmla="*/ 676627 w 1349648"/>
              <a:gd name="connsiteY1" fmla="*/ 9703 h 897910"/>
              <a:gd name="connsiteX2" fmla="*/ 657577 w 1349648"/>
              <a:gd name="connsiteY2" fmla="*/ 43041 h 897910"/>
              <a:gd name="connsiteX3" fmla="*/ 662340 w 1349648"/>
              <a:gd name="connsiteY3" fmla="*/ 90666 h 897910"/>
              <a:gd name="connsiteX4" fmla="*/ 683771 w 1349648"/>
              <a:gd name="connsiteY4" fmla="*/ 119241 h 897910"/>
              <a:gd name="connsiteX5" fmla="*/ 798071 w 1349648"/>
              <a:gd name="connsiteY5" fmla="*/ 166866 h 897910"/>
              <a:gd name="connsiteX6" fmla="*/ 1095727 w 1349648"/>
              <a:gd name="connsiteY6" fmla="*/ 209728 h 897910"/>
              <a:gd name="connsiteX7" fmla="*/ 1271940 w 1349648"/>
              <a:gd name="connsiteY7" fmla="*/ 214490 h 897910"/>
              <a:gd name="connsiteX8" fmla="*/ 1348139 w 1349648"/>
              <a:gd name="connsiteY8" fmla="*/ 250209 h 897910"/>
              <a:gd name="connsiteX9" fmla="*/ 1252890 w 1349648"/>
              <a:gd name="connsiteY9" fmla="*/ 300216 h 897910"/>
              <a:gd name="connsiteX10" fmla="*/ 1033815 w 1349648"/>
              <a:gd name="connsiteY10" fmla="*/ 316885 h 897910"/>
              <a:gd name="connsiteX11" fmla="*/ 838552 w 1349648"/>
              <a:gd name="connsiteY11" fmla="*/ 354985 h 897910"/>
              <a:gd name="connsiteX12" fmla="*/ 548040 w 1349648"/>
              <a:gd name="connsiteY12" fmla="*/ 447853 h 897910"/>
              <a:gd name="connsiteX13" fmla="*/ 312296 w 1349648"/>
              <a:gd name="connsiteY13" fmla="*/ 557391 h 897910"/>
              <a:gd name="connsiteX14" fmla="*/ 157515 w 1349648"/>
              <a:gd name="connsiteY14" fmla="*/ 669310 h 897910"/>
              <a:gd name="connsiteX15" fmla="*/ 76552 w 1349648"/>
              <a:gd name="connsiteY15" fmla="*/ 769322 h 897910"/>
              <a:gd name="connsiteX16" fmla="*/ 64646 w 1349648"/>
              <a:gd name="connsiteY16" fmla="*/ 895528 h 897910"/>
              <a:gd name="connsiteX17" fmla="*/ 12258 w 1349648"/>
              <a:gd name="connsiteY17" fmla="*/ 897910 h 897910"/>
              <a:gd name="connsiteX18" fmla="*/ 352 w 1349648"/>
              <a:gd name="connsiteY18" fmla="*/ 807422 h 897910"/>
              <a:gd name="connsiteX19" fmla="*/ 26546 w 1349648"/>
              <a:gd name="connsiteY19" fmla="*/ 674072 h 897910"/>
              <a:gd name="connsiteX20" fmla="*/ 133702 w 1349648"/>
              <a:gd name="connsiteY20" fmla="*/ 535960 h 897910"/>
              <a:gd name="connsiteX21" fmla="*/ 321821 w 1349648"/>
              <a:gd name="connsiteY21" fmla="*/ 426422 h 897910"/>
              <a:gd name="connsiteX22" fmla="*/ 488508 w 1349648"/>
              <a:gd name="connsiteY22" fmla="*/ 359747 h 897910"/>
              <a:gd name="connsiteX23" fmla="*/ 709965 w 1349648"/>
              <a:gd name="connsiteY23" fmla="*/ 297835 h 897910"/>
              <a:gd name="connsiteX24" fmla="*/ 976665 w 1349648"/>
              <a:gd name="connsiteY24" fmla="*/ 259735 h 897910"/>
              <a:gd name="connsiteX25" fmla="*/ 926658 w 1349648"/>
              <a:gd name="connsiteY25" fmla="*/ 231160 h 897910"/>
              <a:gd name="connsiteX26" fmla="*/ 755208 w 1349648"/>
              <a:gd name="connsiteY26" fmla="*/ 207347 h 897910"/>
              <a:gd name="connsiteX27" fmla="*/ 631383 w 1349648"/>
              <a:gd name="connsiteY27" fmla="*/ 138291 h 897910"/>
              <a:gd name="connsiteX28" fmla="*/ 590902 w 1349648"/>
              <a:gd name="connsiteY28" fmla="*/ 9703 h 897910"/>
              <a:gd name="connsiteX0" fmla="*/ 590902 w 1349648"/>
              <a:gd name="connsiteY0" fmla="*/ 9703 h 897910"/>
              <a:gd name="connsiteX1" fmla="*/ 676627 w 1349648"/>
              <a:gd name="connsiteY1" fmla="*/ 9703 h 897910"/>
              <a:gd name="connsiteX2" fmla="*/ 657577 w 1349648"/>
              <a:gd name="connsiteY2" fmla="*/ 43041 h 897910"/>
              <a:gd name="connsiteX3" fmla="*/ 662340 w 1349648"/>
              <a:gd name="connsiteY3" fmla="*/ 90666 h 897910"/>
              <a:gd name="connsiteX4" fmla="*/ 692480 w 1349648"/>
              <a:gd name="connsiteY4" fmla="*/ 119241 h 897910"/>
              <a:gd name="connsiteX5" fmla="*/ 798071 w 1349648"/>
              <a:gd name="connsiteY5" fmla="*/ 166866 h 897910"/>
              <a:gd name="connsiteX6" fmla="*/ 1095727 w 1349648"/>
              <a:gd name="connsiteY6" fmla="*/ 209728 h 897910"/>
              <a:gd name="connsiteX7" fmla="*/ 1271940 w 1349648"/>
              <a:gd name="connsiteY7" fmla="*/ 214490 h 897910"/>
              <a:gd name="connsiteX8" fmla="*/ 1348139 w 1349648"/>
              <a:gd name="connsiteY8" fmla="*/ 250209 h 897910"/>
              <a:gd name="connsiteX9" fmla="*/ 1252890 w 1349648"/>
              <a:gd name="connsiteY9" fmla="*/ 300216 h 897910"/>
              <a:gd name="connsiteX10" fmla="*/ 1033815 w 1349648"/>
              <a:gd name="connsiteY10" fmla="*/ 316885 h 897910"/>
              <a:gd name="connsiteX11" fmla="*/ 838552 w 1349648"/>
              <a:gd name="connsiteY11" fmla="*/ 354985 h 897910"/>
              <a:gd name="connsiteX12" fmla="*/ 548040 w 1349648"/>
              <a:gd name="connsiteY12" fmla="*/ 447853 h 897910"/>
              <a:gd name="connsiteX13" fmla="*/ 312296 w 1349648"/>
              <a:gd name="connsiteY13" fmla="*/ 557391 h 897910"/>
              <a:gd name="connsiteX14" fmla="*/ 157515 w 1349648"/>
              <a:gd name="connsiteY14" fmla="*/ 669310 h 897910"/>
              <a:gd name="connsiteX15" fmla="*/ 76552 w 1349648"/>
              <a:gd name="connsiteY15" fmla="*/ 769322 h 897910"/>
              <a:gd name="connsiteX16" fmla="*/ 64646 w 1349648"/>
              <a:gd name="connsiteY16" fmla="*/ 895528 h 897910"/>
              <a:gd name="connsiteX17" fmla="*/ 12258 w 1349648"/>
              <a:gd name="connsiteY17" fmla="*/ 897910 h 897910"/>
              <a:gd name="connsiteX18" fmla="*/ 352 w 1349648"/>
              <a:gd name="connsiteY18" fmla="*/ 807422 h 897910"/>
              <a:gd name="connsiteX19" fmla="*/ 26546 w 1349648"/>
              <a:gd name="connsiteY19" fmla="*/ 674072 h 897910"/>
              <a:gd name="connsiteX20" fmla="*/ 133702 w 1349648"/>
              <a:gd name="connsiteY20" fmla="*/ 535960 h 897910"/>
              <a:gd name="connsiteX21" fmla="*/ 321821 w 1349648"/>
              <a:gd name="connsiteY21" fmla="*/ 426422 h 897910"/>
              <a:gd name="connsiteX22" fmla="*/ 488508 w 1349648"/>
              <a:gd name="connsiteY22" fmla="*/ 359747 h 897910"/>
              <a:gd name="connsiteX23" fmla="*/ 709965 w 1349648"/>
              <a:gd name="connsiteY23" fmla="*/ 297835 h 897910"/>
              <a:gd name="connsiteX24" fmla="*/ 976665 w 1349648"/>
              <a:gd name="connsiteY24" fmla="*/ 259735 h 897910"/>
              <a:gd name="connsiteX25" fmla="*/ 926658 w 1349648"/>
              <a:gd name="connsiteY25" fmla="*/ 231160 h 897910"/>
              <a:gd name="connsiteX26" fmla="*/ 755208 w 1349648"/>
              <a:gd name="connsiteY26" fmla="*/ 207347 h 897910"/>
              <a:gd name="connsiteX27" fmla="*/ 631383 w 1349648"/>
              <a:gd name="connsiteY27" fmla="*/ 138291 h 897910"/>
              <a:gd name="connsiteX28" fmla="*/ 590902 w 1349648"/>
              <a:gd name="connsiteY28" fmla="*/ 9703 h 897910"/>
              <a:gd name="connsiteX0" fmla="*/ 590902 w 1349648"/>
              <a:gd name="connsiteY0" fmla="*/ 9703 h 897910"/>
              <a:gd name="connsiteX1" fmla="*/ 676627 w 1349648"/>
              <a:gd name="connsiteY1" fmla="*/ 9703 h 897910"/>
              <a:gd name="connsiteX2" fmla="*/ 657577 w 1349648"/>
              <a:gd name="connsiteY2" fmla="*/ 43041 h 897910"/>
              <a:gd name="connsiteX3" fmla="*/ 671049 w 1349648"/>
              <a:gd name="connsiteY3" fmla="*/ 87763 h 897910"/>
              <a:gd name="connsiteX4" fmla="*/ 692480 w 1349648"/>
              <a:gd name="connsiteY4" fmla="*/ 119241 h 897910"/>
              <a:gd name="connsiteX5" fmla="*/ 798071 w 1349648"/>
              <a:gd name="connsiteY5" fmla="*/ 166866 h 897910"/>
              <a:gd name="connsiteX6" fmla="*/ 1095727 w 1349648"/>
              <a:gd name="connsiteY6" fmla="*/ 209728 h 897910"/>
              <a:gd name="connsiteX7" fmla="*/ 1271940 w 1349648"/>
              <a:gd name="connsiteY7" fmla="*/ 214490 h 897910"/>
              <a:gd name="connsiteX8" fmla="*/ 1348139 w 1349648"/>
              <a:gd name="connsiteY8" fmla="*/ 250209 h 897910"/>
              <a:gd name="connsiteX9" fmla="*/ 1252890 w 1349648"/>
              <a:gd name="connsiteY9" fmla="*/ 300216 h 897910"/>
              <a:gd name="connsiteX10" fmla="*/ 1033815 w 1349648"/>
              <a:gd name="connsiteY10" fmla="*/ 316885 h 897910"/>
              <a:gd name="connsiteX11" fmla="*/ 838552 w 1349648"/>
              <a:gd name="connsiteY11" fmla="*/ 354985 h 897910"/>
              <a:gd name="connsiteX12" fmla="*/ 548040 w 1349648"/>
              <a:gd name="connsiteY12" fmla="*/ 447853 h 897910"/>
              <a:gd name="connsiteX13" fmla="*/ 312296 w 1349648"/>
              <a:gd name="connsiteY13" fmla="*/ 557391 h 897910"/>
              <a:gd name="connsiteX14" fmla="*/ 157515 w 1349648"/>
              <a:gd name="connsiteY14" fmla="*/ 669310 h 897910"/>
              <a:gd name="connsiteX15" fmla="*/ 76552 w 1349648"/>
              <a:gd name="connsiteY15" fmla="*/ 769322 h 897910"/>
              <a:gd name="connsiteX16" fmla="*/ 64646 w 1349648"/>
              <a:gd name="connsiteY16" fmla="*/ 895528 h 897910"/>
              <a:gd name="connsiteX17" fmla="*/ 12258 w 1349648"/>
              <a:gd name="connsiteY17" fmla="*/ 897910 h 897910"/>
              <a:gd name="connsiteX18" fmla="*/ 352 w 1349648"/>
              <a:gd name="connsiteY18" fmla="*/ 807422 h 897910"/>
              <a:gd name="connsiteX19" fmla="*/ 26546 w 1349648"/>
              <a:gd name="connsiteY19" fmla="*/ 674072 h 897910"/>
              <a:gd name="connsiteX20" fmla="*/ 133702 w 1349648"/>
              <a:gd name="connsiteY20" fmla="*/ 535960 h 897910"/>
              <a:gd name="connsiteX21" fmla="*/ 321821 w 1349648"/>
              <a:gd name="connsiteY21" fmla="*/ 426422 h 897910"/>
              <a:gd name="connsiteX22" fmla="*/ 488508 w 1349648"/>
              <a:gd name="connsiteY22" fmla="*/ 359747 h 897910"/>
              <a:gd name="connsiteX23" fmla="*/ 709965 w 1349648"/>
              <a:gd name="connsiteY23" fmla="*/ 297835 h 897910"/>
              <a:gd name="connsiteX24" fmla="*/ 976665 w 1349648"/>
              <a:gd name="connsiteY24" fmla="*/ 259735 h 897910"/>
              <a:gd name="connsiteX25" fmla="*/ 926658 w 1349648"/>
              <a:gd name="connsiteY25" fmla="*/ 231160 h 897910"/>
              <a:gd name="connsiteX26" fmla="*/ 755208 w 1349648"/>
              <a:gd name="connsiteY26" fmla="*/ 207347 h 897910"/>
              <a:gd name="connsiteX27" fmla="*/ 631383 w 1349648"/>
              <a:gd name="connsiteY27" fmla="*/ 138291 h 897910"/>
              <a:gd name="connsiteX28" fmla="*/ 590902 w 1349648"/>
              <a:gd name="connsiteY28" fmla="*/ 9703 h 897910"/>
              <a:gd name="connsiteX0" fmla="*/ 590902 w 1349648"/>
              <a:gd name="connsiteY0" fmla="*/ 9703 h 897910"/>
              <a:gd name="connsiteX1" fmla="*/ 676627 w 1349648"/>
              <a:gd name="connsiteY1" fmla="*/ 9703 h 897910"/>
              <a:gd name="connsiteX2" fmla="*/ 666286 w 1349648"/>
              <a:gd name="connsiteY2" fmla="*/ 43041 h 897910"/>
              <a:gd name="connsiteX3" fmla="*/ 671049 w 1349648"/>
              <a:gd name="connsiteY3" fmla="*/ 87763 h 897910"/>
              <a:gd name="connsiteX4" fmla="*/ 692480 w 1349648"/>
              <a:gd name="connsiteY4" fmla="*/ 119241 h 897910"/>
              <a:gd name="connsiteX5" fmla="*/ 798071 w 1349648"/>
              <a:gd name="connsiteY5" fmla="*/ 166866 h 897910"/>
              <a:gd name="connsiteX6" fmla="*/ 1095727 w 1349648"/>
              <a:gd name="connsiteY6" fmla="*/ 209728 h 897910"/>
              <a:gd name="connsiteX7" fmla="*/ 1271940 w 1349648"/>
              <a:gd name="connsiteY7" fmla="*/ 214490 h 897910"/>
              <a:gd name="connsiteX8" fmla="*/ 1348139 w 1349648"/>
              <a:gd name="connsiteY8" fmla="*/ 250209 h 897910"/>
              <a:gd name="connsiteX9" fmla="*/ 1252890 w 1349648"/>
              <a:gd name="connsiteY9" fmla="*/ 300216 h 897910"/>
              <a:gd name="connsiteX10" fmla="*/ 1033815 w 1349648"/>
              <a:gd name="connsiteY10" fmla="*/ 316885 h 897910"/>
              <a:gd name="connsiteX11" fmla="*/ 838552 w 1349648"/>
              <a:gd name="connsiteY11" fmla="*/ 354985 h 897910"/>
              <a:gd name="connsiteX12" fmla="*/ 548040 w 1349648"/>
              <a:gd name="connsiteY12" fmla="*/ 447853 h 897910"/>
              <a:gd name="connsiteX13" fmla="*/ 312296 w 1349648"/>
              <a:gd name="connsiteY13" fmla="*/ 557391 h 897910"/>
              <a:gd name="connsiteX14" fmla="*/ 157515 w 1349648"/>
              <a:gd name="connsiteY14" fmla="*/ 669310 h 897910"/>
              <a:gd name="connsiteX15" fmla="*/ 76552 w 1349648"/>
              <a:gd name="connsiteY15" fmla="*/ 769322 h 897910"/>
              <a:gd name="connsiteX16" fmla="*/ 64646 w 1349648"/>
              <a:gd name="connsiteY16" fmla="*/ 895528 h 897910"/>
              <a:gd name="connsiteX17" fmla="*/ 12258 w 1349648"/>
              <a:gd name="connsiteY17" fmla="*/ 897910 h 897910"/>
              <a:gd name="connsiteX18" fmla="*/ 352 w 1349648"/>
              <a:gd name="connsiteY18" fmla="*/ 807422 h 897910"/>
              <a:gd name="connsiteX19" fmla="*/ 26546 w 1349648"/>
              <a:gd name="connsiteY19" fmla="*/ 674072 h 897910"/>
              <a:gd name="connsiteX20" fmla="*/ 133702 w 1349648"/>
              <a:gd name="connsiteY20" fmla="*/ 535960 h 897910"/>
              <a:gd name="connsiteX21" fmla="*/ 321821 w 1349648"/>
              <a:gd name="connsiteY21" fmla="*/ 426422 h 897910"/>
              <a:gd name="connsiteX22" fmla="*/ 488508 w 1349648"/>
              <a:gd name="connsiteY22" fmla="*/ 359747 h 897910"/>
              <a:gd name="connsiteX23" fmla="*/ 709965 w 1349648"/>
              <a:gd name="connsiteY23" fmla="*/ 297835 h 897910"/>
              <a:gd name="connsiteX24" fmla="*/ 976665 w 1349648"/>
              <a:gd name="connsiteY24" fmla="*/ 259735 h 897910"/>
              <a:gd name="connsiteX25" fmla="*/ 926658 w 1349648"/>
              <a:gd name="connsiteY25" fmla="*/ 231160 h 897910"/>
              <a:gd name="connsiteX26" fmla="*/ 755208 w 1349648"/>
              <a:gd name="connsiteY26" fmla="*/ 207347 h 897910"/>
              <a:gd name="connsiteX27" fmla="*/ 631383 w 1349648"/>
              <a:gd name="connsiteY27" fmla="*/ 138291 h 897910"/>
              <a:gd name="connsiteX28" fmla="*/ 590902 w 1349648"/>
              <a:gd name="connsiteY28" fmla="*/ 9703 h 897910"/>
              <a:gd name="connsiteX0" fmla="*/ 590902 w 1349648"/>
              <a:gd name="connsiteY0" fmla="*/ 9703 h 897910"/>
              <a:gd name="connsiteX1" fmla="*/ 676627 w 1349648"/>
              <a:gd name="connsiteY1" fmla="*/ 9703 h 897910"/>
              <a:gd name="connsiteX2" fmla="*/ 666286 w 1349648"/>
              <a:gd name="connsiteY2" fmla="*/ 43041 h 897910"/>
              <a:gd name="connsiteX3" fmla="*/ 692480 w 1349648"/>
              <a:gd name="connsiteY3" fmla="*/ 119241 h 897910"/>
              <a:gd name="connsiteX4" fmla="*/ 798071 w 1349648"/>
              <a:gd name="connsiteY4" fmla="*/ 166866 h 897910"/>
              <a:gd name="connsiteX5" fmla="*/ 1095727 w 1349648"/>
              <a:gd name="connsiteY5" fmla="*/ 209728 h 897910"/>
              <a:gd name="connsiteX6" fmla="*/ 1271940 w 1349648"/>
              <a:gd name="connsiteY6" fmla="*/ 214490 h 897910"/>
              <a:gd name="connsiteX7" fmla="*/ 1348139 w 1349648"/>
              <a:gd name="connsiteY7" fmla="*/ 250209 h 897910"/>
              <a:gd name="connsiteX8" fmla="*/ 1252890 w 1349648"/>
              <a:gd name="connsiteY8" fmla="*/ 300216 h 897910"/>
              <a:gd name="connsiteX9" fmla="*/ 1033815 w 1349648"/>
              <a:gd name="connsiteY9" fmla="*/ 316885 h 897910"/>
              <a:gd name="connsiteX10" fmla="*/ 838552 w 1349648"/>
              <a:gd name="connsiteY10" fmla="*/ 354985 h 897910"/>
              <a:gd name="connsiteX11" fmla="*/ 548040 w 1349648"/>
              <a:gd name="connsiteY11" fmla="*/ 447853 h 897910"/>
              <a:gd name="connsiteX12" fmla="*/ 312296 w 1349648"/>
              <a:gd name="connsiteY12" fmla="*/ 557391 h 897910"/>
              <a:gd name="connsiteX13" fmla="*/ 157515 w 1349648"/>
              <a:gd name="connsiteY13" fmla="*/ 669310 h 897910"/>
              <a:gd name="connsiteX14" fmla="*/ 76552 w 1349648"/>
              <a:gd name="connsiteY14" fmla="*/ 769322 h 897910"/>
              <a:gd name="connsiteX15" fmla="*/ 64646 w 1349648"/>
              <a:gd name="connsiteY15" fmla="*/ 895528 h 897910"/>
              <a:gd name="connsiteX16" fmla="*/ 12258 w 1349648"/>
              <a:gd name="connsiteY16" fmla="*/ 897910 h 897910"/>
              <a:gd name="connsiteX17" fmla="*/ 352 w 1349648"/>
              <a:gd name="connsiteY17" fmla="*/ 807422 h 897910"/>
              <a:gd name="connsiteX18" fmla="*/ 26546 w 1349648"/>
              <a:gd name="connsiteY18" fmla="*/ 674072 h 897910"/>
              <a:gd name="connsiteX19" fmla="*/ 133702 w 1349648"/>
              <a:gd name="connsiteY19" fmla="*/ 535960 h 897910"/>
              <a:gd name="connsiteX20" fmla="*/ 321821 w 1349648"/>
              <a:gd name="connsiteY20" fmla="*/ 426422 h 897910"/>
              <a:gd name="connsiteX21" fmla="*/ 488508 w 1349648"/>
              <a:gd name="connsiteY21" fmla="*/ 359747 h 897910"/>
              <a:gd name="connsiteX22" fmla="*/ 709965 w 1349648"/>
              <a:gd name="connsiteY22" fmla="*/ 297835 h 897910"/>
              <a:gd name="connsiteX23" fmla="*/ 976665 w 1349648"/>
              <a:gd name="connsiteY23" fmla="*/ 259735 h 897910"/>
              <a:gd name="connsiteX24" fmla="*/ 926658 w 1349648"/>
              <a:gd name="connsiteY24" fmla="*/ 231160 h 897910"/>
              <a:gd name="connsiteX25" fmla="*/ 755208 w 1349648"/>
              <a:gd name="connsiteY25" fmla="*/ 207347 h 897910"/>
              <a:gd name="connsiteX26" fmla="*/ 631383 w 1349648"/>
              <a:gd name="connsiteY26" fmla="*/ 138291 h 897910"/>
              <a:gd name="connsiteX27" fmla="*/ 590902 w 1349648"/>
              <a:gd name="connsiteY27" fmla="*/ 9703 h 897910"/>
              <a:gd name="connsiteX0" fmla="*/ 590902 w 1349648"/>
              <a:gd name="connsiteY0" fmla="*/ 9703 h 897910"/>
              <a:gd name="connsiteX1" fmla="*/ 685335 w 1349648"/>
              <a:gd name="connsiteY1" fmla="*/ 9703 h 897910"/>
              <a:gd name="connsiteX2" fmla="*/ 666286 w 1349648"/>
              <a:gd name="connsiteY2" fmla="*/ 43041 h 897910"/>
              <a:gd name="connsiteX3" fmla="*/ 692480 w 1349648"/>
              <a:gd name="connsiteY3" fmla="*/ 119241 h 897910"/>
              <a:gd name="connsiteX4" fmla="*/ 798071 w 1349648"/>
              <a:gd name="connsiteY4" fmla="*/ 166866 h 897910"/>
              <a:gd name="connsiteX5" fmla="*/ 1095727 w 1349648"/>
              <a:gd name="connsiteY5" fmla="*/ 209728 h 897910"/>
              <a:gd name="connsiteX6" fmla="*/ 1271940 w 1349648"/>
              <a:gd name="connsiteY6" fmla="*/ 214490 h 897910"/>
              <a:gd name="connsiteX7" fmla="*/ 1348139 w 1349648"/>
              <a:gd name="connsiteY7" fmla="*/ 250209 h 897910"/>
              <a:gd name="connsiteX8" fmla="*/ 1252890 w 1349648"/>
              <a:gd name="connsiteY8" fmla="*/ 300216 h 897910"/>
              <a:gd name="connsiteX9" fmla="*/ 1033815 w 1349648"/>
              <a:gd name="connsiteY9" fmla="*/ 316885 h 897910"/>
              <a:gd name="connsiteX10" fmla="*/ 838552 w 1349648"/>
              <a:gd name="connsiteY10" fmla="*/ 354985 h 897910"/>
              <a:gd name="connsiteX11" fmla="*/ 548040 w 1349648"/>
              <a:gd name="connsiteY11" fmla="*/ 447853 h 897910"/>
              <a:gd name="connsiteX12" fmla="*/ 312296 w 1349648"/>
              <a:gd name="connsiteY12" fmla="*/ 557391 h 897910"/>
              <a:gd name="connsiteX13" fmla="*/ 157515 w 1349648"/>
              <a:gd name="connsiteY13" fmla="*/ 669310 h 897910"/>
              <a:gd name="connsiteX14" fmla="*/ 76552 w 1349648"/>
              <a:gd name="connsiteY14" fmla="*/ 769322 h 897910"/>
              <a:gd name="connsiteX15" fmla="*/ 64646 w 1349648"/>
              <a:gd name="connsiteY15" fmla="*/ 895528 h 897910"/>
              <a:gd name="connsiteX16" fmla="*/ 12258 w 1349648"/>
              <a:gd name="connsiteY16" fmla="*/ 897910 h 897910"/>
              <a:gd name="connsiteX17" fmla="*/ 352 w 1349648"/>
              <a:gd name="connsiteY17" fmla="*/ 807422 h 897910"/>
              <a:gd name="connsiteX18" fmla="*/ 26546 w 1349648"/>
              <a:gd name="connsiteY18" fmla="*/ 674072 h 897910"/>
              <a:gd name="connsiteX19" fmla="*/ 133702 w 1349648"/>
              <a:gd name="connsiteY19" fmla="*/ 535960 h 897910"/>
              <a:gd name="connsiteX20" fmla="*/ 321821 w 1349648"/>
              <a:gd name="connsiteY20" fmla="*/ 426422 h 897910"/>
              <a:gd name="connsiteX21" fmla="*/ 488508 w 1349648"/>
              <a:gd name="connsiteY21" fmla="*/ 359747 h 897910"/>
              <a:gd name="connsiteX22" fmla="*/ 709965 w 1349648"/>
              <a:gd name="connsiteY22" fmla="*/ 297835 h 897910"/>
              <a:gd name="connsiteX23" fmla="*/ 976665 w 1349648"/>
              <a:gd name="connsiteY23" fmla="*/ 259735 h 897910"/>
              <a:gd name="connsiteX24" fmla="*/ 926658 w 1349648"/>
              <a:gd name="connsiteY24" fmla="*/ 231160 h 897910"/>
              <a:gd name="connsiteX25" fmla="*/ 755208 w 1349648"/>
              <a:gd name="connsiteY25" fmla="*/ 207347 h 897910"/>
              <a:gd name="connsiteX26" fmla="*/ 631383 w 1349648"/>
              <a:gd name="connsiteY26" fmla="*/ 138291 h 897910"/>
              <a:gd name="connsiteX27" fmla="*/ 590902 w 1349648"/>
              <a:gd name="connsiteY27" fmla="*/ 9703 h 897910"/>
              <a:gd name="connsiteX0" fmla="*/ 590902 w 1349648"/>
              <a:gd name="connsiteY0" fmla="*/ 10546 h 895850"/>
              <a:gd name="connsiteX1" fmla="*/ 685335 w 1349648"/>
              <a:gd name="connsiteY1" fmla="*/ 7643 h 895850"/>
              <a:gd name="connsiteX2" fmla="*/ 666286 w 1349648"/>
              <a:gd name="connsiteY2" fmla="*/ 40981 h 895850"/>
              <a:gd name="connsiteX3" fmla="*/ 692480 w 1349648"/>
              <a:gd name="connsiteY3" fmla="*/ 117181 h 895850"/>
              <a:gd name="connsiteX4" fmla="*/ 798071 w 1349648"/>
              <a:gd name="connsiteY4" fmla="*/ 164806 h 895850"/>
              <a:gd name="connsiteX5" fmla="*/ 1095727 w 1349648"/>
              <a:gd name="connsiteY5" fmla="*/ 207668 h 895850"/>
              <a:gd name="connsiteX6" fmla="*/ 1271940 w 1349648"/>
              <a:gd name="connsiteY6" fmla="*/ 212430 h 895850"/>
              <a:gd name="connsiteX7" fmla="*/ 1348139 w 1349648"/>
              <a:gd name="connsiteY7" fmla="*/ 248149 h 895850"/>
              <a:gd name="connsiteX8" fmla="*/ 1252890 w 1349648"/>
              <a:gd name="connsiteY8" fmla="*/ 298156 h 895850"/>
              <a:gd name="connsiteX9" fmla="*/ 1033815 w 1349648"/>
              <a:gd name="connsiteY9" fmla="*/ 314825 h 895850"/>
              <a:gd name="connsiteX10" fmla="*/ 838552 w 1349648"/>
              <a:gd name="connsiteY10" fmla="*/ 352925 h 895850"/>
              <a:gd name="connsiteX11" fmla="*/ 548040 w 1349648"/>
              <a:gd name="connsiteY11" fmla="*/ 445793 h 895850"/>
              <a:gd name="connsiteX12" fmla="*/ 312296 w 1349648"/>
              <a:gd name="connsiteY12" fmla="*/ 555331 h 895850"/>
              <a:gd name="connsiteX13" fmla="*/ 157515 w 1349648"/>
              <a:gd name="connsiteY13" fmla="*/ 667250 h 895850"/>
              <a:gd name="connsiteX14" fmla="*/ 76552 w 1349648"/>
              <a:gd name="connsiteY14" fmla="*/ 767262 h 895850"/>
              <a:gd name="connsiteX15" fmla="*/ 64646 w 1349648"/>
              <a:gd name="connsiteY15" fmla="*/ 893468 h 895850"/>
              <a:gd name="connsiteX16" fmla="*/ 12258 w 1349648"/>
              <a:gd name="connsiteY16" fmla="*/ 895850 h 895850"/>
              <a:gd name="connsiteX17" fmla="*/ 352 w 1349648"/>
              <a:gd name="connsiteY17" fmla="*/ 805362 h 895850"/>
              <a:gd name="connsiteX18" fmla="*/ 26546 w 1349648"/>
              <a:gd name="connsiteY18" fmla="*/ 672012 h 895850"/>
              <a:gd name="connsiteX19" fmla="*/ 133702 w 1349648"/>
              <a:gd name="connsiteY19" fmla="*/ 533900 h 895850"/>
              <a:gd name="connsiteX20" fmla="*/ 321821 w 1349648"/>
              <a:gd name="connsiteY20" fmla="*/ 424362 h 895850"/>
              <a:gd name="connsiteX21" fmla="*/ 488508 w 1349648"/>
              <a:gd name="connsiteY21" fmla="*/ 357687 h 895850"/>
              <a:gd name="connsiteX22" fmla="*/ 709965 w 1349648"/>
              <a:gd name="connsiteY22" fmla="*/ 295775 h 895850"/>
              <a:gd name="connsiteX23" fmla="*/ 976665 w 1349648"/>
              <a:gd name="connsiteY23" fmla="*/ 257675 h 895850"/>
              <a:gd name="connsiteX24" fmla="*/ 926658 w 1349648"/>
              <a:gd name="connsiteY24" fmla="*/ 229100 h 895850"/>
              <a:gd name="connsiteX25" fmla="*/ 755208 w 1349648"/>
              <a:gd name="connsiteY25" fmla="*/ 205287 h 895850"/>
              <a:gd name="connsiteX26" fmla="*/ 631383 w 1349648"/>
              <a:gd name="connsiteY26" fmla="*/ 136231 h 895850"/>
              <a:gd name="connsiteX27" fmla="*/ 590902 w 1349648"/>
              <a:gd name="connsiteY27" fmla="*/ 10546 h 895850"/>
              <a:gd name="connsiteX0" fmla="*/ 588521 w 1349648"/>
              <a:gd name="connsiteY0" fmla="*/ 7374 h 906965"/>
              <a:gd name="connsiteX1" fmla="*/ 685335 w 1349648"/>
              <a:gd name="connsiteY1" fmla="*/ 18758 h 906965"/>
              <a:gd name="connsiteX2" fmla="*/ 666286 w 1349648"/>
              <a:gd name="connsiteY2" fmla="*/ 52096 h 906965"/>
              <a:gd name="connsiteX3" fmla="*/ 692480 w 1349648"/>
              <a:gd name="connsiteY3" fmla="*/ 128296 h 906965"/>
              <a:gd name="connsiteX4" fmla="*/ 798071 w 1349648"/>
              <a:gd name="connsiteY4" fmla="*/ 175921 h 906965"/>
              <a:gd name="connsiteX5" fmla="*/ 1095727 w 1349648"/>
              <a:gd name="connsiteY5" fmla="*/ 218783 h 906965"/>
              <a:gd name="connsiteX6" fmla="*/ 1271940 w 1349648"/>
              <a:gd name="connsiteY6" fmla="*/ 223545 h 906965"/>
              <a:gd name="connsiteX7" fmla="*/ 1348139 w 1349648"/>
              <a:gd name="connsiteY7" fmla="*/ 259264 h 906965"/>
              <a:gd name="connsiteX8" fmla="*/ 1252890 w 1349648"/>
              <a:gd name="connsiteY8" fmla="*/ 309271 h 906965"/>
              <a:gd name="connsiteX9" fmla="*/ 1033815 w 1349648"/>
              <a:gd name="connsiteY9" fmla="*/ 325940 h 906965"/>
              <a:gd name="connsiteX10" fmla="*/ 838552 w 1349648"/>
              <a:gd name="connsiteY10" fmla="*/ 364040 h 906965"/>
              <a:gd name="connsiteX11" fmla="*/ 548040 w 1349648"/>
              <a:gd name="connsiteY11" fmla="*/ 456908 h 906965"/>
              <a:gd name="connsiteX12" fmla="*/ 312296 w 1349648"/>
              <a:gd name="connsiteY12" fmla="*/ 566446 h 906965"/>
              <a:gd name="connsiteX13" fmla="*/ 157515 w 1349648"/>
              <a:gd name="connsiteY13" fmla="*/ 678365 h 906965"/>
              <a:gd name="connsiteX14" fmla="*/ 76552 w 1349648"/>
              <a:gd name="connsiteY14" fmla="*/ 778377 h 906965"/>
              <a:gd name="connsiteX15" fmla="*/ 64646 w 1349648"/>
              <a:gd name="connsiteY15" fmla="*/ 904583 h 906965"/>
              <a:gd name="connsiteX16" fmla="*/ 12258 w 1349648"/>
              <a:gd name="connsiteY16" fmla="*/ 906965 h 906965"/>
              <a:gd name="connsiteX17" fmla="*/ 352 w 1349648"/>
              <a:gd name="connsiteY17" fmla="*/ 816477 h 906965"/>
              <a:gd name="connsiteX18" fmla="*/ 26546 w 1349648"/>
              <a:gd name="connsiteY18" fmla="*/ 683127 h 906965"/>
              <a:gd name="connsiteX19" fmla="*/ 133702 w 1349648"/>
              <a:gd name="connsiteY19" fmla="*/ 545015 h 906965"/>
              <a:gd name="connsiteX20" fmla="*/ 321821 w 1349648"/>
              <a:gd name="connsiteY20" fmla="*/ 435477 h 906965"/>
              <a:gd name="connsiteX21" fmla="*/ 488508 w 1349648"/>
              <a:gd name="connsiteY21" fmla="*/ 368802 h 906965"/>
              <a:gd name="connsiteX22" fmla="*/ 709965 w 1349648"/>
              <a:gd name="connsiteY22" fmla="*/ 306890 h 906965"/>
              <a:gd name="connsiteX23" fmla="*/ 976665 w 1349648"/>
              <a:gd name="connsiteY23" fmla="*/ 268790 h 906965"/>
              <a:gd name="connsiteX24" fmla="*/ 926658 w 1349648"/>
              <a:gd name="connsiteY24" fmla="*/ 240215 h 906965"/>
              <a:gd name="connsiteX25" fmla="*/ 755208 w 1349648"/>
              <a:gd name="connsiteY25" fmla="*/ 216402 h 906965"/>
              <a:gd name="connsiteX26" fmla="*/ 631383 w 1349648"/>
              <a:gd name="connsiteY26" fmla="*/ 147346 h 906965"/>
              <a:gd name="connsiteX27" fmla="*/ 588521 w 1349648"/>
              <a:gd name="connsiteY27" fmla="*/ 7374 h 906965"/>
              <a:gd name="connsiteX0" fmla="*/ 588521 w 1349648"/>
              <a:gd name="connsiteY0" fmla="*/ 16037 h 915628"/>
              <a:gd name="connsiteX1" fmla="*/ 682954 w 1349648"/>
              <a:gd name="connsiteY1" fmla="*/ 3608 h 915628"/>
              <a:gd name="connsiteX2" fmla="*/ 666286 w 1349648"/>
              <a:gd name="connsiteY2" fmla="*/ 60759 h 915628"/>
              <a:gd name="connsiteX3" fmla="*/ 692480 w 1349648"/>
              <a:gd name="connsiteY3" fmla="*/ 136959 h 915628"/>
              <a:gd name="connsiteX4" fmla="*/ 798071 w 1349648"/>
              <a:gd name="connsiteY4" fmla="*/ 184584 h 915628"/>
              <a:gd name="connsiteX5" fmla="*/ 1095727 w 1349648"/>
              <a:gd name="connsiteY5" fmla="*/ 227446 h 915628"/>
              <a:gd name="connsiteX6" fmla="*/ 1271940 w 1349648"/>
              <a:gd name="connsiteY6" fmla="*/ 232208 h 915628"/>
              <a:gd name="connsiteX7" fmla="*/ 1348139 w 1349648"/>
              <a:gd name="connsiteY7" fmla="*/ 267927 h 915628"/>
              <a:gd name="connsiteX8" fmla="*/ 1252890 w 1349648"/>
              <a:gd name="connsiteY8" fmla="*/ 317934 h 915628"/>
              <a:gd name="connsiteX9" fmla="*/ 1033815 w 1349648"/>
              <a:gd name="connsiteY9" fmla="*/ 334603 h 915628"/>
              <a:gd name="connsiteX10" fmla="*/ 838552 w 1349648"/>
              <a:gd name="connsiteY10" fmla="*/ 372703 h 915628"/>
              <a:gd name="connsiteX11" fmla="*/ 548040 w 1349648"/>
              <a:gd name="connsiteY11" fmla="*/ 465571 h 915628"/>
              <a:gd name="connsiteX12" fmla="*/ 312296 w 1349648"/>
              <a:gd name="connsiteY12" fmla="*/ 575109 h 915628"/>
              <a:gd name="connsiteX13" fmla="*/ 157515 w 1349648"/>
              <a:gd name="connsiteY13" fmla="*/ 687028 h 915628"/>
              <a:gd name="connsiteX14" fmla="*/ 76552 w 1349648"/>
              <a:gd name="connsiteY14" fmla="*/ 787040 h 915628"/>
              <a:gd name="connsiteX15" fmla="*/ 64646 w 1349648"/>
              <a:gd name="connsiteY15" fmla="*/ 913246 h 915628"/>
              <a:gd name="connsiteX16" fmla="*/ 12258 w 1349648"/>
              <a:gd name="connsiteY16" fmla="*/ 915628 h 915628"/>
              <a:gd name="connsiteX17" fmla="*/ 352 w 1349648"/>
              <a:gd name="connsiteY17" fmla="*/ 825140 h 915628"/>
              <a:gd name="connsiteX18" fmla="*/ 26546 w 1349648"/>
              <a:gd name="connsiteY18" fmla="*/ 691790 h 915628"/>
              <a:gd name="connsiteX19" fmla="*/ 133702 w 1349648"/>
              <a:gd name="connsiteY19" fmla="*/ 553678 h 915628"/>
              <a:gd name="connsiteX20" fmla="*/ 321821 w 1349648"/>
              <a:gd name="connsiteY20" fmla="*/ 444140 h 915628"/>
              <a:gd name="connsiteX21" fmla="*/ 488508 w 1349648"/>
              <a:gd name="connsiteY21" fmla="*/ 377465 h 915628"/>
              <a:gd name="connsiteX22" fmla="*/ 709965 w 1349648"/>
              <a:gd name="connsiteY22" fmla="*/ 315553 h 915628"/>
              <a:gd name="connsiteX23" fmla="*/ 976665 w 1349648"/>
              <a:gd name="connsiteY23" fmla="*/ 277453 h 915628"/>
              <a:gd name="connsiteX24" fmla="*/ 926658 w 1349648"/>
              <a:gd name="connsiteY24" fmla="*/ 248878 h 915628"/>
              <a:gd name="connsiteX25" fmla="*/ 755208 w 1349648"/>
              <a:gd name="connsiteY25" fmla="*/ 225065 h 915628"/>
              <a:gd name="connsiteX26" fmla="*/ 631383 w 1349648"/>
              <a:gd name="connsiteY26" fmla="*/ 156009 h 915628"/>
              <a:gd name="connsiteX27" fmla="*/ 588521 w 1349648"/>
              <a:gd name="connsiteY27" fmla="*/ 16037 h 915628"/>
              <a:gd name="connsiteX0" fmla="*/ 588521 w 1349648"/>
              <a:gd name="connsiteY0" fmla="*/ 11595 h 911186"/>
              <a:gd name="connsiteX1" fmla="*/ 687717 w 1349648"/>
              <a:gd name="connsiteY1" fmla="*/ 8691 h 911186"/>
              <a:gd name="connsiteX2" fmla="*/ 666286 w 1349648"/>
              <a:gd name="connsiteY2" fmla="*/ 56317 h 911186"/>
              <a:gd name="connsiteX3" fmla="*/ 692480 w 1349648"/>
              <a:gd name="connsiteY3" fmla="*/ 132517 h 911186"/>
              <a:gd name="connsiteX4" fmla="*/ 798071 w 1349648"/>
              <a:gd name="connsiteY4" fmla="*/ 180142 h 911186"/>
              <a:gd name="connsiteX5" fmla="*/ 1095727 w 1349648"/>
              <a:gd name="connsiteY5" fmla="*/ 223004 h 911186"/>
              <a:gd name="connsiteX6" fmla="*/ 1271940 w 1349648"/>
              <a:gd name="connsiteY6" fmla="*/ 227766 h 911186"/>
              <a:gd name="connsiteX7" fmla="*/ 1348139 w 1349648"/>
              <a:gd name="connsiteY7" fmla="*/ 263485 h 911186"/>
              <a:gd name="connsiteX8" fmla="*/ 1252890 w 1349648"/>
              <a:gd name="connsiteY8" fmla="*/ 313492 h 911186"/>
              <a:gd name="connsiteX9" fmla="*/ 1033815 w 1349648"/>
              <a:gd name="connsiteY9" fmla="*/ 330161 h 911186"/>
              <a:gd name="connsiteX10" fmla="*/ 838552 w 1349648"/>
              <a:gd name="connsiteY10" fmla="*/ 368261 h 911186"/>
              <a:gd name="connsiteX11" fmla="*/ 548040 w 1349648"/>
              <a:gd name="connsiteY11" fmla="*/ 461129 h 911186"/>
              <a:gd name="connsiteX12" fmla="*/ 312296 w 1349648"/>
              <a:gd name="connsiteY12" fmla="*/ 570667 h 911186"/>
              <a:gd name="connsiteX13" fmla="*/ 157515 w 1349648"/>
              <a:gd name="connsiteY13" fmla="*/ 682586 h 911186"/>
              <a:gd name="connsiteX14" fmla="*/ 76552 w 1349648"/>
              <a:gd name="connsiteY14" fmla="*/ 782598 h 911186"/>
              <a:gd name="connsiteX15" fmla="*/ 64646 w 1349648"/>
              <a:gd name="connsiteY15" fmla="*/ 908804 h 911186"/>
              <a:gd name="connsiteX16" fmla="*/ 12258 w 1349648"/>
              <a:gd name="connsiteY16" fmla="*/ 911186 h 911186"/>
              <a:gd name="connsiteX17" fmla="*/ 352 w 1349648"/>
              <a:gd name="connsiteY17" fmla="*/ 820698 h 911186"/>
              <a:gd name="connsiteX18" fmla="*/ 26546 w 1349648"/>
              <a:gd name="connsiteY18" fmla="*/ 687348 h 911186"/>
              <a:gd name="connsiteX19" fmla="*/ 133702 w 1349648"/>
              <a:gd name="connsiteY19" fmla="*/ 549236 h 911186"/>
              <a:gd name="connsiteX20" fmla="*/ 321821 w 1349648"/>
              <a:gd name="connsiteY20" fmla="*/ 439698 h 911186"/>
              <a:gd name="connsiteX21" fmla="*/ 488508 w 1349648"/>
              <a:gd name="connsiteY21" fmla="*/ 373023 h 911186"/>
              <a:gd name="connsiteX22" fmla="*/ 709965 w 1349648"/>
              <a:gd name="connsiteY22" fmla="*/ 311111 h 911186"/>
              <a:gd name="connsiteX23" fmla="*/ 976665 w 1349648"/>
              <a:gd name="connsiteY23" fmla="*/ 273011 h 911186"/>
              <a:gd name="connsiteX24" fmla="*/ 926658 w 1349648"/>
              <a:gd name="connsiteY24" fmla="*/ 244436 h 911186"/>
              <a:gd name="connsiteX25" fmla="*/ 755208 w 1349648"/>
              <a:gd name="connsiteY25" fmla="*/ 220623 h 911186"/>
              <a:gd name="connsiteX26" fmla="*/ 631383 w 1349648"/>
              <a:gd name="connsiteY26" fmla="*/ 151567 h 911186"/>
              <a:gd name="connsiteX27" fmla="*/ 588521 w 1349648"/>
              <a:gd name="connsiteY27" fmla="*/ 11595 h 911186"/>
              <a:gd name="connsiteX0" fmla="*/ 588521 w 1349648"/>
              <a:gd name="connsiteY0" fmla="*/ 12547 h 912138"/>
              <a:gd name="connsiteX1" fmla="*/ 680573 w 1349648"/>
              <a:gd name="connsiteY1" fmla="*/ 7262 h 912138"/>
              <a:gd name="connsiteX2" fmla="*/ 666286 w 1349648"/>
              <a:gd name="connsiteY2" fmla="*/ 57269 h 912138"/>
              <a:gd name="connsiteX3" fmla="*/ 692480 w 1349648"/>
              <a:gd name="connsiteY3" fmla="*/ 133469 h 912138"/>
              <a:gd name="connsiteX4" fmla="*/ 798071 w 1349648"/>
              <a:gd name="connsiteY4" fmla="*/ 181094 h 912138"/>
              <a:gd name="connsiteX5" fmla="*/ 1095727 w 1349648"/>
              <a:gd name="connsiteY5" fmla="*/ 223956 h 912138"/>
              <a:gd name="connsiteX6" fmla="*/ 1271940 w 1349648"/>
              <a:gd name="connsiteY6" fmla="*/ 228718 h 912138"/>
              <a:gd name="connsiteX7" fmla="*/ 1348139 w 1349648"/>
              <a:gd name="connsiteY7" fmla="*/ 264437 h 912138"/>
              <a:gd name="connsiteX8" fmla="*/ 1252890 w 1349648"/>
              <a:gd name="connsiteY8" fmla="*/ 314444 h 912138"/>
              <a:gd name="connsiteX9" fmla="*/ 1033815 w 1349648"/>
              <a:gd name="connsiteY9" fmla="*/ 331113 h 912138"/>
              <a:gd name="connsiteX10" fmla="*/ 838552 w 1349648"/>
              <a:gd name="connsiteY10" fmla="*/ 369213 h 912138"/>
              <a:gd name="connsiteX11" fmla="*/ 548040 w 1349648"/>
              <a:gd name="connsiteY11" fmla="*/ 462081 h 912138"/>
              <a:gd name="connsiteX12" fmla="*/ 312296 w 1349648"/>
              <a:gd name="connsiteY12" fmla="*/ 571619 h 912138"/>
              <a:gd name="connsiteX13" fmla="*/ 157515 w 1349648"/>
              <a:gd name="connsiteY13" fmla="*/ 683538 h 912138"/>
              <a:gd name="connsiteX14" fmla="*/ 76552 w 1349648"/>
              <a:gd name="connsiteY14" fmla="*/ 783550 h 912138"/>
              <a:gd name="connsiteX15" fmla="*/ 64646 w 1349648"/>
              <a:gd name="connsiteY15" fmla="*/ 909756 h 912138"/>
              <a:gd name="connsiteX16" fmla="*/ 12258 w 1349648"/>
              <a:gd name="connsiteY16" fmla="*/ 912138 h 912138"/>
              <a:gd name="connsiteX17" fmla="*/ 352 w 1349648"/>
              <a:gd name="connsiteY17" fmla="*/ 821650 h 912138"/>
              <a:gd name="connsiteX18" fmla="*/ 26546 w 1349648"/>
              <a:gd name="connsiteY18" fmla="*/ 688300 h 912138"/>
              <a:gd name="connsiteX19" fmla="*/ 133702 w 1349648"/>
              <a:gd name="connsiteY19" fmla="*/ 550188 h 912138"/>
              <a:gd name="connsiteX20" fmla="*/ 321821 w 1349648"/>
              <a:gd name="connsiteY20" fmla="*/ 440650 h 912138"/>
              <a:gd name="connsiteX21" fmla="*/ 488508 w 1349648"/>
              <a:gd name="connsiteY21" fmla="*/ 373975 h 912138"/>
              <a:gd name="connsiteX22" fmla="*/ 709965 w 1349648"/>
              <a:gd name="connsiteY22" fmla="*/ 312063 h 912138"/>
              <a:gd name="connsiteX23" fmla="*/ 976665 w 1349648"/>
              <a:gd name="connsiteY23" fmla="*/ 273963 h 912138"/>
              <a:gd name="connsiteX24" fmla="*/ 926658 w 1349648"/>
              <a:gd name="connsiteY24" fmla="*/ 245388 h 912138"/>
              <a:gd name="connsiteX25" fmla="*/ 755208 w 1349648"/>
              <a:gd name="connsiteY25" fmla="*/ 221575 h 912138"/>
              <a:gd name="connsiteX26" fmla="*/ 631383 w 1349648"/>
              <a:gd name="connsiteY26" fmla="*/ 152519 h 912138"/>
              <a:gd name="connsiteX27" fmla="*/ 588521 w 1349648"/>
              <a:gd name="connsiteY27" fmla="*/ 12547 h 912138"/>
              <a:gd name="connsiteX0" fmla="*/ 588521 w 1349648"/>
              <a:gd name="connsiteY0" fmla="*/ 9211 h 908802"/>
              <a:gd name="connsiteX1" fmla="*/ 687717 w 1349648"/>
              <a:gd name="connsiteY1" fmla="*/ 13451 h 908802"/>
              <a:gd name="connsiteX2" fmla="*/ 666286 w 1349648"/>
              <a:gd name="connsiteY2" fmla="*/ 53933 h 908802"/>
              <a:gd name="connsiteX3" fmla="*/ 692480 w 1349648"/>
              <a:gd name="connsiteY3" fmla="*/ 130133 h 908802"/>
              <a:gd name="connsiteX4" fmla="*/ 798071 w 1349648"/>
              <a:gd name="connsiteY4" fmla="*/ 177758 h 908802"/>
              <a:gd name="connsiteX5" fmla="*/ 1095727 w 1349648"/>
              <a:gd name="connsiteY5" fmla="*/ 220620 h 908802"/>
              <a:gd name="connsiteX6" fmla="*/ 1271940 w 1349648"/>
              <a:gd name="connsiteY6" fmla="*/ 225382 h 908802"/>
              <a:gd name="connsiteX7" fmla="*/ 1348139 w 1349648"/>
              <a:gd name="connsiteY7" fmla="*/ 261101 h 908802"/>
              <a:gd name="connsiteX8" fmla="*/ 1252890 w 1349648"/>
              <a:gd name="connsiteY8" fmla="*/ 311108 h 908802"/>
              <a:gd name="connsiteX9" fmla="*/ 1033815 w 1349648"/>
              <a:gd name="connsiteY9" fmla="*/ 327777 h 908802"/>
              <a:gd name="connsiteX10" fmla="*/ 838552 w 1349648"/>
              <a:gd name="connsiteY10" fmla="*/ 365877 h 908802"/>
              <a:gd name="connsiteX11" fmla="*/ 548040 w 1349648"/>
              <a:gd name="connsiteY11" fmla="*/ 458745 h 908802"/>
              <a:gd name="connsiteX12" fmla="*/ 312296 w 1349648"/>
              <a:gd name="connsiteY12" fmla="*/ 568283 h 908802"/>
              <a:gd name="connsiteX13" fmla="*/ 157515 w 1349648"/>
              <a:gd name="connsiteY13" fmla="*/ 680202 h 908802"/>
              <a:gd name="connsiteX14" fmla="*/ 76552 w 1349648"/>
              <a:gd name="connsiteY14" fmla="*/ 780214 h 908802"/>
              <a:gd name="connsiteX15" fmla="*/ 64646 w 1349648"/>
              <a:gd name="connsiteY15" fmla="*/ 906420 h 908802"/>
              <a:gd name="connsiteX16" fmla="*/ 12258 w 1349648"/>
              <a:gd name="connsiteY16" fmla="*/ 908802 h 908802"/>
              <a:gd name="connsiteX17" fmla="*/ 352 w 1349648"/>
              <a:gd name="connsiteY17" fmla="*/ 818314 h 908802"/>
              <a:gd name="connsiteX18" fmla="*/ 26546 w 1349648"/>
              <a:gd name="connsiteY18" fmla="*/ 684964 h 908802"/>
              <a:gd name="connsiteX19" fmla="*/ 133702 w 1349648"/>
              <a:gd name="connsiteY19" fmla="*/ 546852 h 908802"/>
              <a:gd name="connsiteX20" fmla="*/ 321821 w 1349648"/>
              <a:gd name="connsiteY20" fmla="*/ 437314 h 908802"/>
              <a:gd name="connsiteX21" fmla="*/ 488508 w 1349648"/>
              <a:gd name="connsiteY21" fmla="*/ 370639 h 908802"/>
              <a:gd name="connsiteX22" fmla="*/ 709965 w 1349648"/>
              <a:gd name="connsiteY22" fmla="*/ 308727 h 908802"/>
              <a:gd name="connsiteX23" fmla="*/ 976665 w 1349648"/>
              <a:gd name="connsiteY23" fmla="*/ 270627 h 908802"/>
              <a:gd name="connsiteX24" fmla="*/ 926658 w 1349648"/>
              <a:gd name="connsiteY24" fmla="*/ 242052 h 908802"/>
              <a:gd name="connsiteX25" fmla="*/ 755208 w 1349648"/>
              <a:gd name="connsiteY25" fmla="*/ 218239 h 908802"/>
              <a:gd name="connsiteX26" fmla="*/ 631383 w 1349648"/>
              <a:gd name="connsiteY26" fmla="*/ 149183 h 908802"/>
              <a:gd name="connsiteX27" fmla="*/ 588521 w 1349648"/>
              <a:gd name="connsiteY27" fmla="*/ 9211 h 908802"/>
              <a:gd name="connsiteX0" fmla="*/ 588521 w 1349648"/>
              <a:gd name="connsiteY0" fmla="*/ 9935 h 909526"/>
              <a:gd name="connsiteX1" fmla="*/ 675811 w 1349648"/>
              <a:gd name="connsiteY1" fmla="*/ 11794 h 909526"/>
              <a:gd name="connsiteX2" fmla="*/ 666286 w 1349648"/>
              <a:gd name="connsiteY2" fmla="*/ 54657 h 909526"/>
              <a:gd name="connsiteX3" fmla="*/ 692480 w 1349648"/>
              <a:gd name="connsiteY3" fmla="*/ 130857 h 909526"/>
              <a:gd name="connsiteX4" fmla="*/ 798071 w 1349648"/>
              <a:gd name="connsiteY4" fmla="*/ 178482 h 909526"/>
              <a:gd name="connsiteX5" fmla="*/ 1095727 w 1349648"/>
              <a:gd name="connsiteY5" fmla="*/ 221344 h 909526"/>
              <a:gd name="connsiteX6" fmla="*/ 1271940 w 1349648"/>
              <a:gd name="connsiteY6" fmla="*/ 226106 h 909526"/>
              <a:gd name="connsiteX7" fmla="*/ 1348139 w 1349648"/>
              <a:gd name="connsiteY7" fmla="*/ 261825 h 909526"/>
              <a:gd name="connsiteX8" fmla="*/ 1252890 w 1349648"/>
              <a:gd name="connsiteY8" fmla="*/ 311832 h 909526"/>
              <a:gd name="connsiteX9" fmla="*/ 1033815 w 1349648"/>
              <a:gd name="connsiteY9" fmla="*/ 328501 h 909526"/>
              <a:gd name="connsiteX10" fmla="*/ 838552 w 1349648"/>
              <a:gd name="connsiteY10" fmla="*/ 366601 h 909526"/>
              <a:gd name="connsiteX11" fmla="*/ 548040 w 1349648"/>
              <a:gd name="connsiteY11" fmla="*/ 459469 h 909526"/>
              <a:gd name="connsiteX12" fmla="*/ 312296 w 1349648"/>
              <a:gd name="connsiteY12" fmla="*/ 569007 h 909526"/>
              <a:gd name="connsiteX13" fmla="*/ 157515 w 1349648"/>
              <a:gd name="connsiteY13" fmla="*/ 680926 h 909526"/>
              <a:gd name="connsiteX14" fmla="*/ 76552 w 1349648"/>
              <a:gd name="connsiteY14" fmla="*/ 780938 h 909526"/>
              <a:gd name="connsiteX15" fmla="*/ 64646 w 1349648"/>
              <a:gd name="connsiteY15" fmla="*/ 907144 h 909526"/>
              <a:gd name="connsiteX16" fmla="*/ 12258 w 1349648"/>
              <a:gd name="connsiteY16" fmla="*/ 909526 h 909526"/>
              <a:gd name="connsiteX17" fmla="*/ 352 w 1349648"/>
              <a:gd name="connsiteY17" fmla="*/ 819038 h 909526"/>
              <a:gd name="connsiteX18" fmla="*/ 26546 w 1349648"/>
              <a:gd name="connsiteY18" fmla="*/ 685688 h 909526"/>
              <a:gd name="connsiteX19" fmla="*/ 133702 w 1349648"/>
              <a:gd name="connsiteY19" fmla="*/ 547576 h 909526"/>
              <a:gd name="connsiteX20" fmla="*/ 321821 w 1349648"/>
              <a:gd name="connsiteY20" fmla="*/ 438038 h 909526"/>
              <a:gd name="connsiteX21" fmla="*/ 488508 w 1349648"/>
              <a:gd name="connsiteY21" fmla="*/ 371363 h 909526"/>
              <a:gd name="connsiteX22" fmla="*/ 709965 w 1349648"/>
              <a:gd name="connsiteY22" fmla="*/ 309451 h 909526"/>
              <a:gd name="connsiteX23" fmla="*/ 976665 w 1349648"/>
              <a:gd name="connsiteY23" fmla="*/ 271351 h 909526"/>
              <a:gd name="connsiteX24" fmla="*/ 926658 w 1349648"/>
              <a:gd name="connsiteY24" fmla="*/ 242776 h 909526"/>
              <a:gd name="connsiteX25" fmla="*/ 755208 w 1349648"/>
              <a:gd name="connsiteY25" fmla="*/ 218963 h 909526"/>
              <a:gd name="connsiteX26" fmla="*/ 631383 w 1349648"/>
              <a:gd name="connsiteY26" fmla="*/ 149907 h 909526"/>
              <a:gd name="connsiteX27" fmla="*/ 588521 w 1349648"/>
              <a:gd name="connsiteY27" fmla="*/ 9935 h 909526"/>
              <a:gd name="connsiteX0" fmla="*/ 588521 w 1349648"/>
              <a:gd name="connsiteY0" fmla="*/ 9935 h 909526"/>
              <a:gd name="connsiteX1" fmla="*/ 687717 w 1349648"/>
              <a:gd name="connsiteY1" fmla="*/ 11794 h 909526"/>
              <a:gd name="connsiteX2" fmla="*/ 666286 w 1349648"/>
              <a:gd name="connsiteY2" fmla="*/ 54657 h 909526"/>
              <a:gd name="connsiteX3" fmla="*/ 692480 w 1349648"/>
              <a:gd name="connsiteY3" fmla="*/ 130857 h 909526"/>
              <a:gd name="connsiteX4" fmla="*/ 798071 w 1349648"/>
              <a:gd name="connsiteY4" fmla="*/ 178482 h 909526"/>
              <a:gd name="connsiteX5" fmla="*/ 1095727 w 1349648"/>
              <a:gd name="connsiteY5" fmla="*/ 221344 h 909526"/>
              <a:gd name="connsiteX6" fmla="*/ 1271940 w 1349648"/>
              <a:gd name="connsiteY6" fmla="*/ 226106 h 909526"/>
              <a:gd name="connsiteX7" fmla="*/ 1348139 w 1349648"/>
              <a:gd name="connsiteY7" fmla="*/ 261825 h 909526"/>
              <a:gd name="connsiteX8" fmla="*/ 1252890 w 1349648"/>
              <a:gd name="connsiteY8" fmla="*/ 311832 h 909526"/>
              <a:gd name="connsiteX9" fmla="*/ 1033815 w 1349648"/>
              <a:gd name="connsiteY9" fmla="*/ 328501 h 909526"/>
              <a:gd name="connsiteX10" fmla="*/ 838552 w 1349648"/>
              <a:gd name="connsiteY10" fmla="*/ 366601 h 909526"/>
              <a:gd name="connsiteX11" fmla="*/ 548040 w 1349648"/>
              <a:gd name="connsiteY11" fmla="*/ 459469 h 909526"/>
              <a:gd name="connsiteX12" fmla="*/ 312296 w 1349648"/>
              <a:gd name="connsiteY12" fmla="*/ 569007 h 909526"/>
              <a:gd name="connsiteX13" fmla="*/ 157515 w 1349648"/>
              <a:gd name="connsiteY13" fmla="*/ 680926 h 909526"/>
              <a:gd name="connsiteX14" fmla="*/ 76552 w 1349648"/>
              <a:gd name="connsiteY14" fmla="*/ 780938 h 909526"/>
              <a:gd name="connsiteX15" fmla="*/ 64646 w 1349648"/>
              <a:gd name="connsiteY15" fmla="*/ 907144 h 909526"/>
              <a:gd name="connsiteX16" fmla="*/ 12258 w 1349648"/>
              <a:gd name="connsiteY16" fmla="*/ 909526 h 909526"/>
              <a:gd name="connsiteX17" fmla="*/ 352 w 1349648"/>
              <a:gd name="connsiteY17" fmla="*/ 819038 h 909526"/>
              <a:gd name="connsiteX18" fmla="*/ 26546 w 1349648"/>
              <a:gd name="connsiteY18" fmla="*/ 685688 h 909526"/>
              <a:gd name="connsiteX19" fmla="*/ 133702 w 1349648"/>
              <a:gd name="connsiteY19" fmla="*/ 547576 h 909526"/>
              <a:gd name="connsiteX20" fmla="*/ 321821 w 1349648"/>
              <a:gd name="connsiteY20" fmla="*/ 438038 h 909526"/>
              <a:gd name="connsiteX21" fmla="*/ 488508 w 1349648"/>
              <a:gd name="connsiteY21" fmla="*/ 371363 h 909526"/>
              <a:gd name="connsiteX22" fmla="*/ 709965 w 1349648"/>
              <a:gd name="connsiteY22" fmla="*/ 309451 h 909526"/>
              <a:gd name="connsiteX23" fmla="*/ 976665 w 1349648"/>
              <a:gd name="connsiteY23" fmla="*/ 271351 h 909526"/>
              <a:gd name="connsiteX24" fmla="*/ 926658 w 1349648"/>
              <a:gd name="connsiteY24" fmla="*/ 242776 h 909526"/>
              <a:gd name="connsiteX25" fmla="*/ 755208 w 1349648"/>
              <a:gd name="connsiteY25" fmla="*/ 218963 h 909526"/>
              <a:gd name="connsiteX26" fmla="*/ 631383 w 1349648"/>
              <a:gd name="connsiteY26" fmla="*/ 149907 h 909526"/>
              <a:gd name="connsiteX27" fmla="*/ 588521 w 1349648"/>
              <a:gd name="connsiteY27" fmla="*/ 9935 h 909526"/>
              <a:gd name="connsiteX0" fmla="*/ 588521 w 1349648"/>
              <a:gd name="connsiteY0" fmla="*/ 12548 h 912139"/>
              <a:gd name="connsiteX1" fmla="*/ 682954 w 1349648"/>
              <a:gd name="connsiteY1" fmla="*/ 7263 h 912139"/>
              <a:gd name="connsiteX2" fmla="*/ 666286 w 1349648"/>
              <a:gd name="connsiteY2" fmla="*/ 57270 h 912139"/>
              <a:gd name="connsiteX3" fmla="*/ 692480 w 1349648"/>
              <a:gd name="connsiteY3" fmla="*/ 133470 h 912139"/>
              <a:gd name="connsiteX4" fmla="*/ 798071 w 1349648"/>
              <a:gd name="connsiteY4" fmla="*/ 181095 h 912139"/>
              <a:gd name="connsiteX5" fmla="*/ 1095727 w 1349648"/>
              <a:gd name="connsiteY5" fmla="*/ 223957 h 912139"/>
              <a:gd name="connsiteX6" fmla="*/ 1271940 w 1349648"/>
              <a:gd name="connsiteY6" fmla="*/ 228719 h 912139"/>
              <a:gd name="connsiteX7" fmla="*/ 1348139 w 1349648"/>
              <a:gd name="connsiteY7" fmla="*/ 264438 h 912139"/>
              <a:gd name="connsiteX8" fmla="*/ 1252890 w 1349648"/>
              <a:gd name="connsiteY8" fmla="*/ 314445 h 912139"/>
              <a:gd name="connsiteX9" fmla="*/ 1033815 w 1349648"/>
              <a:gd name="connsiteY9" fmla="*/ 331114 h 912139"/>
              <a:gd name="connsiteX10" fmla="*/ 838552 w 1349648"/>
              <a:gd name="connsiteY10" fmla="*/ 369214 h 912139"/>
              <a:gd name="connsiteX11" fmla="*/ 548040 w 1349648"/>
              <a:gd name="connsiteY11" fmla="*/ 462082 h 912139"/>
              <a:gd name="connsiteX12" fmla="*/ 312296 w 1349648"/>
              <a:gd name="connsiteY12" fmla="*/ 571620 h 912139"/>
              <a:gd name="connsiteX13" fmla="*/ 157515 w 1349648"/>
              <a:gd name="connsiteY13" fmla="*/ 683539 h 912139"/>
              <a:gd name="connsiteX14" fmla="*/ 76552 w 1349648"/>
              <a:gd name="connsiteY14" fmla="*/ 783551 h 912139"/>
              <a:gd name="connsiteX15" fmla="*/ 64646 w 1349648"/>
              <a:gd name="connsiteY15" fmla="*/ 909757 h 912139"/>
              <a:gd name="connsiteX16" fmla="*/ 12258 w 1349648"/>
              <a:gd name="connsiteY16" fmla="*/ 912139 h 912139"/>
              <a:gd name="connsiteX17" fmla="*/ 352 w 1349648"/>
              <a:gd name="connsiteY17" fmla="*/ 821651 h 912139"/>
              <a:gd name="connsiteX18" fmla="*/ 26546 w 1349648"/>
              <a:gd name="connsiteY18" fmla="*/ 688301 h 912139"/>
              <a:gd name="connsiteX19" fmla="*/ 133702 w 1349648"/>
              <a:gd name="connsiteY19" fmla="*/ 550189 h 912139"/>
              <a:gd name="connsiteX20" fmla="*/ 321821 w 1349648"/>
              <a:gd name="connsiteY20" fmla="*/ 440651 h 912139"/>
              <a:gd name="connsiteX21" fmla="*/ 488508 w 1349648"/>
              <a:gd name="connsiteY21" fmla="*/ 373976 h 912139"/>
              <a:gd name="connsiteX22" fmla="*/ 709965 w 1349648"/>
              <a:gd name="connsiteY22" fmla="*/ 312064 h 912139"/>
              <a:gd name="connsiteX23" fmla="*/ 976665 w 1349648"/>
              <a:gd name="connsiteY23" fmla="*/ 273964 h 912139"/>
              <a:gd name="connsiteX24" fmla="*/ 926658 w 1349648"/>
              <a:gd name="connsiteY24" fmla="*/ 245389 h 912139"/>
              <a:gd name="connsiteX25" fmla="*/ 755208 w 1349648"/>
              <a:gd name="connsiteY25" fmla="*/ 221576 h 912139"/>
              <a:gd name="connsiteX26" fmla="*/ 631383 w 1349648"/>
              <a:gd name="connsiteY26" fmla="*/ 152520 h 912139"/>
              <a:gd name="connsiteX27" fmla="*/ 588521 w 1349648"/>
              <a:gd name="connsiteY27" fmla="*/ 12548 h 912139"/>
              <a:gd name="connsiteX0" fmla="*/ 588521 w 1349648"/>
              <a:gd name="connsiteY0" fmla="*/ 7937 h 907528"/>
              <a:gd name="connsiteX1" fmla="*/ 680573 w 1349648"/>
              <a:gd name="connsiteY1" fmla="*/ 16939 h 907528"/>
              <a:gd name="connsiteX2" fmla="*/ 666286 w 1349648"/>
              <a:gd name="connsiteY2" fmla="*/ 52659 h 907528"/>
              <a:gd name="connsiteX3" fmla="*/ 692480 w 1349648"/>
              <a:gd name="connsiteY3" fmla="*/ 128859 h 907528"/>
              <a:gd name="connsiteX4" fmla="*/ 798071 w 1349648"/>
              <a:gd name="connsiteY4" fmla="*/ 176484 h 907528"/>
              <a:gd name="connsiteX5" fmla="*/ 1095727 w 1349648"/>
              <a:gd name="connsiteY5" fmla="*/ 219346 h 907528"/>
              <a:gd name="connsiteX6" fmla="*/ 1271940 w 1349648"/>
              <a:gd name="connsiteY6" fmla="*/ 224108 h 907528"/>
              <a:gd name="connsiteX7" fmla="*/ 1348139 w 1349648"/>
              <a:gd name="connsiteY7" fmla="*/ 259827 h 907528"/>
              <a:gd name="connsiteX8" fmla="*/ 1252890 w 1349648"/>
              <a:gd name="connsiteY8" fmla="*/ 309834 h 907528"/>
              <a:gd name="connsiteX9" fmla="*/ 1033815 w 1349648"/>
              <a:gd name="connsiteY9" fmla="*/ 326503 h 907528"/>
              <a:gd name="connsiteX10" fmla="*/ 838552 w 1349648"/>
              <a:gd name="connsiteY10" fmla="*/ 364603 h 907528"/>
              <a:gd name="connsiteX11" fmla="*/ 548040 w 1349648"/>
              <a:gd name="connsiteY11" fmla="*/ 457471 h 907528"/>
              <a:gd name="connsiteX12" fmla="*/ 312296 w 1349648"/>
              <a:gd name="connsiteY12" fmla="*/ 567009 h 907528"/>
              <a:gd name="connsiteX13" fmla="*/ 157515 w 1349648"/>
              <a:gd name="connsiteY13" fmla="*/ 678928 h 907528"/>
              <a:gd name="connsiteX14" fmla="*/ 76552 w 1349648"/>
              <a:gd name="connsiteY14" fmla="*/ 778940 h 907528"/>
              <a:gd name="connsiteX15" fmla="*/ 64646 w 1349648"/>
              <a:gd name="connsiteY15" fmla="*/ 905146 h 907528"/>
              <a:gd name="connsiteX16" fmla="*/ 12258 w 1349648"/>
              <a:gd name="connsiteY16" fmla="*/ 907528 h 907528"/>
              <a:gd name="connsiteX17" fmla="*/ 352 w 1349648"/>
              <a:gd name="connsiteY17" fmla="*/ 817040 h 907528"/>
              <a:gd name="connsiteX18" fmla="*/ 26546 w 1349648"/>
              <a:gd name="connsiteY18" fmla="*/ 683690 h 907528"/>
              <a:gd name="connsiteX19" fmla="*/ 133702 w 1349648"/>
              <a:gd name="connsiteY19" fmla="*/ 545578 h 907528"/>
              <a:gd name="connsiteX20" fmla="*/ 321821 w 1349648"/>
              <a:gd name="connsiteY20" fmla="*/ 436040 h 907528"/>
              <a:gd name="connsiteX21" fmla="*/ 488508 w 1349648"/>
              <a:gd name="connsiteY21" fmla="*/ 369365 h 907528"/>
              <a:gd name="connsiteX22" fmla="*/ 709965 w 1349648"/>
              <a:gd name="connsiteY22" fmla="*/ 307453 h 907528"/>
              <a:gd name="connsiteX23" fmla="*/ 976665 w 1349648"/>
              <a:gd name="connsiteY23" fmla="*/ 269353 h 907528"/>
              <a:gd name="connsiteX24" fmla="*/ 926658 w 1349648"/>
              <a:gd name="connsiteY24" fmla="*/ 240778 h 907528"/>
              <a:gd name="connsiteX25" fmla="*/ 755208 w 1349648"/>
              <a:gd name="connsiteY25" fmla="*/ 216965 h 907528"/>
              <a:gd name="connsiteX26" fmla="*/ 631383 w 1349648"/>
              <a:gd name="connsiteY26" fmla="*/ 147909 h 907528"/>
              <a:gd name="connsiteX27" fmla="*/ 588521 w 1349648"/>
              <a:gd name="connsiteY27" fmla="*/ 7937 h 907528"/>
              <a:gd name="connsiteX0" fmla="*/ 588521 w 1349648"/>
              <a:gd name="connsiteY0" fmla="*/ 7937 h 907528"/>
              <a:gd name="connsiteX1" fmla="*/ 680573 w 1349648"/>
              <a:gd name="connsiteY1" fmla="*/ 16939 h 907528"/>
              <a:gd name="connsiteX2" fmla="*/ 666286 w 1349648"/>
              <a:gd name="connsiteY2" fmla="*/ 52659 h 907528"/>
              <a:gd name="connsiteX3" fmla="*/ 692480 w 1349648"/>
              <a:gd name="connsiteY3" fmla="*/ 128859 h 907528"/>
              <a:gd name="connsiteX4" fmla="*/ 798071 w 1349648"/>
              <a:gd name="connsiteY4" fmla="*/ 176484 h 907528"/>
              <a:gd name="connsiteX5" fmla="*/ 1095727 w 1349648"/>
              <a:gd name="connsiteY5" fmla="*/ 219346 h 907528"/>
              <a:gd name="connsiteX6" fmla="*/ 1271940 w 1349648"/>
              <a:gd name="connsiteY6" fmla="*/ 224108 h 907528"/>
              <a:gd name="connsiteX7" fmla="*/ 1348139 w 1349648"/>
              <a:gd name="connsiteY7" fmla="*/ 259827 h 907528"/>
              <a:gd name="connsiteX8" fmla="*/ 1252890 w 1349648"/>
              <a:gd name="connsiteY8" fmla="*/ 309834 h 907528"/>
              <a:gd name="connsiteX9" fmla="*/ 1033815 w 1349648"/>
              <a:gd name="connsiteY9" fmla="*/ 326503 h 907528"/>
              <a:gd name="connsiteX10" fmla="*/ 838552 w 1349648"/>
              <a:gd name="connsiteY10" fmla="*/ 364603 h 907528"/>
              <a:gd name="connsiteX11" fmla="*/ 548040 w 1349648"/>
              <a:gd name="connsiteY11" fmla="*/ 457471 h 907528"/>
              <a:gd name="connsiteX12" fmla="*/ 312296 w 1349648"/>
              <a:gd name="connsiteY12" fmla="*/ 567009 h 907528"/>
              <a:gd name="connsiteX13" fmla="*/ 157515 w 1349648"/>
              <a:gd name="connsiteY13" fmla="*/ 678928 h 907528"/>
              <a:gd name="connsiteX14" fmla="*/ 76552 w 1349648"/>
              <a:gd name="connsiteY14" fmla="*/ 778940 h 907528"/>
              <a:gd name="connsiteX15" fmla="*/ 59884 w 1349648"/>
              <a:gd name="connsiteY15" fmla="*/ 871809 h 907528"/>
              <a:gd name="connsiteX16" fmla="*/ 12258 w 1349648"/>
              <a:gd name="connsiteY16" fmla="*/ 907528 h 907528"/>
              <a:gd name="connsiteX17" fmla="*/ 352 w 1349648"/>
              <a:gd name="connsiteY17" fmla="*/ 817040 h 907528"/>
              <a:gd name="connsiteX18" fmla="*/ 26546 w 1349648"/>
              <a:gd name="connsiteY18" fmla="*/ 683690 h 907528"/>
              <a:gd name="connsiteX19" fmla="*/ 133702 w 1349648"/>
              <a:gd name="connsiteY19" fmla="*/ 545578 h 907528"/>
              <a:gd name="connsiteX20" fmla="*/ 321821 w 1349648"/>
              <a:gd name="connsiteY20" fmla="*/ 436040 h 907528"/>
              <a:gd name="connsiteX21" fmla="*/ 488508 w 1349648"/>
              <a:gd name="connsiteY21" fmla="*/ 369365 h 907528"/>
              <a:gd name="connsiteX22" fmla="*/ 709965 w 1349648"/>
              <a:gd name="connsiteY22" fmla="*/ 307453 h 907528"/>
              <a:gd name="connsiteX23" fmla="*/ 976665 w 1349648"/>
              <a:gd name="connsiteY23" fmla="*/ 269353 h 907528"/>
              <a:gd name="connsiteX24" fmla="*/ 926658 w 1349648"/>
              <a:gd name="connsiteY24" fmla="*/ 240778 h 907528"/>
              <a:gd name="connsiteX25" fmla="*/ 755208 w 1349648"/>
              <a:gd name="connsiteY25" fmla="*/ 216965 h 907528"/>
              <a:gd name="connsiteX26" fmla="*/ 631383 w 1349648"/>
              <a:gd name="connsiteY26" fmla="*/ 147909 h 907528"/>
              <a:gd name="connsiteX27" fmla="*/ 588521 w 1349648"/>
              <a:gd name="connsiteY27" fmla="*/ 7937 h 907528"/>
              <a:gd name="connsiteX0" fmla="*/ 588521 w 1349648"/>
              <a:gd name="connsiteY0" fmla="*/ 7937 h 907528"/>
              <a:gd name="connsiteX1" fmla="*/ 680573 w 1349648"/>
              <a:gd name="connsiteY1" fmla="*/ 16939 h 907528"/>
              <a:gd name="connsiteX2" fmla="*/ 666286 w 1349648"/>
              <a:gd name="connsiteY2" fmla="*/ 52659 h 907528"/>
              <a:gd name="connsiteX3" fmla="*/ 692480 w 1349648"/>
              <a:gd name="connsiteY3" fmla="*/ 128859 h 907528"/>
              <a:gd name="connsiteX4" fmla="*/ 798071 w 1349648"/>
              <a:gd name="connsiteY4" fmla="*/ 176484 h 907528"/>
              <a:gd name="connsiteX5" fmla="*/ 1095727 w 1349648"/>
              <a:gd name="connsiteY5" fmla="*/ 219346 h 907528"/>
              <a:gd name="connsiteX6" fmla="*/ 1271940 w 1349648"/>
              <a:gd name="connsiteY6" fmla="*/ 224108 h 907528"/>
              <a:gd name="connsiteX7" fmla="*/ 1348139 w 1349648"/>
              <a:gd name="connsiteY7" fmla="*/ 259827 h 907528"/>
              <a:gd name="connsiteX8" fmla="*/ 1252890 w 1349648"/>
              <a:gd name="connsiteY8" fmla="*/ 309834 h 907528"/>
              <a:gd name="connsiteX9" fmla="*/ 1033815 w 1349648"/>
              <a:gd name="connsiteY9" fmla="*/ 326503 h 907528"/>
              <a:gd name="connsiteX10" fmla="*/ 838552 w 1349648"/>
              <a:gd name="connsiteY10" fmla="*/ 364603 h 907528"/>
              <a:gd name="connsiteX11" fmla="*/ 548040 w 1349648"/>
              <a:gd name="connsiteY11" fmla="*/ 457471 h 907528"/>
              <a:gd name="connsiteX12" fmla="*/ 312296 w 1349648"/>
              <a:gd name="connsiteY12" fmla="*/ 567009 h 907528"/>
              <a:gd name="connsiteX13" fmla="*/ 157515 w 1349648"/>
              <a:gd name="connsiteY13" fmla="*/ 678928 h 907528"/>
              <a:gd name="connsiteX14" fmla="*/ 76552 w 1349648"/>
              <a:gd name="connsiteY14" fmla="*/ 778940 h 907528"/>
              <a:gd name="connsiteX15" fmla="*/ 67027 w 1349648"/>
              <a:gd name="connsiteY15" fmla="*/ 878952 h 907528"/>
              <a:gd name="connsiteX16" fmla="*/ 12258 w 1349648"/>
              <a:gd name="connsiteY16" fmla="*/ 907528 h 907528"/>
              <a:gd name="connsiteX17" fmla="*/ 352 w 1349648"/>
              <a:gd name="connsiteY17" fmla="*/ 817040 h 907528"/>
              <a:gd name="connsiteX18" fmla="*/ 26546 w 1349648"/>
              <a:gd name="connsiteY18" fmla="*/ 683690 h 907528"/>
              <a:gd name="connsiteX19" fmla="*/ 133702 w 1349648"/>
              <a:gd name="connsiteY19" fmla="*/ 545578 h 907528"/>
              <a:gd name="connsiteX20" fmla="*/ 321821 w 1349648"/>
              <a:gd name="connsiteY20" fmla="*/ 436040 h 907528"/>
              <a:gd name="connsiteX21" fmla="*/ 488508 w 1349648"/>
              <a:gd name="connsiteY21" fmla="*/ 369365 h 907528"/>
              <a:gd name="connsiteX22" fmla="*/ 709965 w 1349648"/>
              <a:gd name="connsiteY22" fmla="*/ 307453 h 907528"/>
              <a:gd name="connsiteX23" fmla="*/ 976665 w 1349648"/>
              <a:gd name="connsiteY23" fmla="*/ 269353 h 907528"/>
              <a:gd name="connsiteX24" fmla="*/ 926658 w 1349648"/>
              <a:gd name="connsiteY24" fmla="*/ 240778 h 907528"/>
              <a:gd name="connsiteX25" fmla="*/ 755208 w 1349648"/>
              <a:gd name="connsiteY25" fmla="*/ 216965 h 907528"/>
              <a:gd name="connsiteX26" fmla="*/ 631383 w 1349648"/>
              <a:gd name="connsiteY26" fmla="*/ 147909 h 907528"/>
              <a:gd name="connsiteX27" fmla="*/ 588521 w 1349648"/>
              <a:gd name="connsiteY27" fmla="*/ 7937 h 907528"/>
              <a:gd name="connsiteX0" fmla="*/ 588521 w 1349648"/>
              <a:gd name="connsiteY0" fmla="*/ 7937 h 893240"/>
              <a:gd name="connsiteX1" fmla="*/ 680573 w 1349648"/>
              <a:gd name="connsiteY1" fmla="*/ 16939 h 893240"/>
              <a:gd name="connsiteX2" fmla="*/ 666286 w 1349648"/>
              <a:gd name="connsiteY2" fmla="*/ 52659 h 893240"/>
              <a:gd name="connsiteX3" fmla="*/ 692480 w 1349648"/>
              <a:gd name="connsiteY3" fmla="*/ 128859 h 893240"/>
              <a:gd name="connsiteX4" fmla="*/ 798071 w 1349648"/>
              <a:gd name="connsiteY4" fmla="*/ 176484 h 893240"/>
              <a:gd name="connsiteX5" fmla="*/ 1095727 w 1349648"/>
              <a:gd name="connsiteY5" fmla="*/ 219346 h 893240"/>
              <a:gd name="connsiteX6" fmla="*/ 1271940 w 1349648"/>
              <a:gd name="connsiteY6" fmla="*/ 224108 h 893240"/>
              <a:gd name="connsiteX7" fmla="*/ 1348139 w 1349648"/>
              <a:gd name="connsiteY7" fmla="*/ 259827 h 893240"/>
              <a:gd name="connsiteX8" fmla="*/ 1252890 w 1349648"/>
              <a:gd name="connsiteY8" fmla="*/ 309834 h 893240"/>
              <a:gd name="connsiteX9" fmla="*/ 1033815 w 1349648"/>
              <a:gd name="connsiteY9" fmla="*/ 326503 h 893240"/>
              <a:gd name="connsiteX10" fmla="*/ 838552 w 1349648"/>
              <a:gd name="connsiteY10" fmla="*/ 364603 h 893240"/>
              <a:gd name="connsiteX11" fmla="*/ 548040 w 1349648"/>
              <a:gd name="connsiteY11" fmla="*/ 457471 h 893240"/>
              <a:gd name="connsiteX12" fmla="*/ 312296 w 1349648"/>
              <a:gd name="connsiteY12" fmla="*/ 567009 h 893240"/>
              <a:gd name="connsiteX13" fmla="*/ 157515 w 1349648"/>
              <a:gd name="connsiteY13" fmla="*/ 678928 h 893240"/>
              <a:gd name="connsiteX14" fmla="*/ 76552 w 1349648"/>
              <a:gd name="connsiteY14" fmla="*/ 778940 h 893240"/>
              <a:gd name="connsiteX15" fmla="*/ 67027 w 1349648"/>
              <a:gd name="connsiteY15" fmla="*/ 878952 h 893240"/>
              <a:gd name="connsiteX16" fmla="*/ 12258 w 1349648"/>
              <a:gd name="connsiteY16" fmla="*/ 893240 h 893240"/>
              <a:gd name="connsiteX17" fmla="*/ 352 w 1349648"/>
              <a:gd name="connsiteY17" fmla="*/ 817040 h 893240"/>
              <a:gd name="connsiteX18" fmla="*/ 26546 w 1349648"/>
              <a:gd name="connsiteY18" fmla="*/ 683690 h 893240"/>
              <a:gd name="connsiteX19" fmla="*/ 133702 w 1349648"/>
              <a:gd name="connsiteY19" fmla="*/ 545578 h 893240"/>
              <a:gd name="connsiteX20" fmla="*/ 321821 w 1349648"/>
              <a:gd name="connsiteY20" fmla="*/ 436040 h 893240"/>
              <a:gd name="connsiteX21" fmla="*/ 488508 w 1349648"/>
              <a:gd name="connsiteY21" fmla="*/ 369365 h 893240"/>
              <a:gd name="connsiteX22" fmla="*/ 709965 w 1349648"/>
              <a:gd name="connsiteY22" fmla="*/ 307453 h 893240"/>
              <a:gd name="connsiteX23" fmla="*/ 976665 w 1349648"/>
              <a:gd name="connsiteY23" fmla="*/ 269353 h 893240"/>
              <a:gd name="connsiteX24" fmla="*/ 926658 w 1349648"/>
              <a:gd name="connsiteY24" fmla="*/ 240778 h 893240"/>
              <a:gd name="connsiteX25" fmla="*/ 755208 w 1349648"/>
              <a:gd name="connsiteY25" fmla="*/ 216965 h 893240"/>
              <a:gd name="connsiteX26" fmla="*/ 631383 w 1349648"/>
              <a:gd name="connsiteY26" fmla="*/ 147909 h 893240"/>
              <a:gd name="connsiteX27" fmla="*/ 588521 w 1349648"/>
              <a:gd name="connsiteY27" fmla="*/ 7937 h 893240"/>
              <a:gd name="connsiteX0" fmla="*/ 588521 w 1349648"/>
              <a:gd name="connsiteY0" fmla="*/ 7937 h 893240"/>
              <a:gd name="connsiteX1" fmla="*/ 680573 w 1349648"/>
              <a:gd name="connsiteY1" fmla="*/ 16939 h 893240"/>
              <a:gd name="connsiteX2" fmla="*/ 666286 w 1349648"/>
              <a:gd name="connsiteY2" fmla="*/ 52659 h 893240"/>
              <a:gd name="connsiteX3" fmla="*/ 692480 w 1349648"/>
              <a:gd name="connsiteY3" fmla="*/ 128859 h 893240"/>
              <a:gd name="connsiteX4" fmla="*/ 798071 w 1349648"/>
              <a:gd name="connsiteY4" fmla="*/ 176484 h 893240"/>
              <a:gd name="connsiteX5" fmla="*/ 1095727 w 1349648"/>
              <a:gd name="connsiteY5" fmla="*/ 219346 h 893240"/>
              <a:gd name="connsiteX6" fmla="*/ 1271940 w 1349648"/>
              <a:gd name="connsiteY6" fmla="*/ 224108 h 893240"/>
              <a:gd name="connsiteX7" fmla="*/ 1348139 w 1349648"/>
              <a:gd name="connsiteY7" fmla="*/ 259827 h 893240"/>
              <a:gd name="connsiteX8" fmla="*/ 1252890 w 1349648"/>
              <a:gd name="connsiteY8" fmla="*/ 309834 h 893240"/>
              <a:gd name="connsiteX9" fmla="*/ 1033815 w 1349648"/>
              <a:gd name="connsiteY9" fmla="*/ 326503 h 893240"/>
              <a:gd name="connsiteX10" fmla="*/ 838552 w 1349648"/>
              <a:gd name="connsiteY10" fmla="*/ 364603 h 893240"/>
              <a:gd name="connsiteX11" fmla="*/ 548040 w 1349648"/>
              <a:gd name="connsiteY11" fmla="*/ 457471 h 893240"/>
              <a:gd name="connsiteX12" fmla="*/ 312296 w 1349648"/>
              <a:gd name="connsiteY12" fmla="*/ 567009 h 893240"/>
              <a:gd name="connsiteX13" fmla="*/ 157515 w 1349648"/>
              <a:gd name="connsiteY13" fmla="*/ 678928 h 893240"/>
              <a:gd name="connsiteX14" fmla="*/ 76552 w 1349648"/>
              <a:gd name="connsiteY14" fmla="*/ 778940 h 893240"/>
              <a:gd name="connsiteX15" fmla="*/ 71790 w 1349648"/>
              <a:gd name="connsiteY15" fmla="*/ 886096 h 893240"/>
              <a:gd name="connsiteX16" fmla="*/ 12258 w 1349648"/>
              <a:gd name="connsiteY16" fmla="*/ 893240 h 893240"/>
              <a:gd name="connsiteX17" fmla="*/ 352 w 1349648"/>
              <a:gd name="connsiteY17" fmla="*/ 817040 h 893240"/>
              <a:gd name="connsiteX18" fmla="*/ 26546 w 1349648"/>
              <a:gd name="connsiteY18" fmla="*/ 683690 h 893240"/>
              <a:gd name="connsiteX19" fmla="*/ 133702 w 1349648"/>
              <a:gd name="connsiteY19" fmla="*/ 545578 h 893240"/>
              <a:gd name="connsiteX20" fmla="*/ 321821 w 1349648"/>
              <a:gd name="connsiteY20" fmla="*/ 436040 h 893240"/>
              <a:gd name="connsiteX21" fmla="*/ 488508 w 1349648"/>
              <a:gd name="connsiteY21" fmla="*/ 369365 h 893240"/>
              <a:gd name="connsiteX22" fmla="*/ 709965 w 1349648"/>
              <a:gd name="connsiteY22" fmla="*/ 307453 h 893240"/>
              <a:gd name="connsiteX23" fmla="*/ 976665 w 1349648"/>
              <a:gd name="connsiteY23" fmla="*/ 269353 h 893240"/>
              <a:gd name="connsiteX24" fmla="*/ 926658 w 1349648"/>
              <a:gd name="connsiteY24" fmla="*/ 240778 h 893240"/>
              <a:gd name="connsiteX25" fmla="*/ 755208 w 1349648"/>
              <a:gd name="connsiteY25" fmla="*/ 216965 h 893240"/>
              <a:gd name="connsiteX26" fmla="*/ 631383 w 1349648"/>
              <a:gd name="connsiteY26" fmla="*/ 147909 h 893240"/>
              <a:gd name="connsiteX27" fmla="*/ 588521 w 1349648"/>
              <a:gd name="connsiteY27" fmla="*/ 7937 h 893240"/>
              <a:gd name="connsiteX0" fmla="*/ 588521 w 1349648"/>
              <a:gd name="connsiteY0" fmla="*/ 7937 h 893240"/>
              <a:gd name="connsiteX1" fmla="*/ 680573 w 1349648"/>
              <a:gd name="connsiteY1" fmla="*/ 16939 h 893240"/>
              <a:gd name="connsiteX2" fmla="*/ 666286 w 1349648"/>
              <a:gd name="connsiteY2" fmla="*/ 52659 h 893240"/>
              <a:gd name="connsiteX3" fmla="*/ 692480 w 1349648"/>
              <a:gd name="connsiteY3" fmla="*/ 128859 h 893240"/>
              <a:gd name="connsiteX4" fmla="*/ 798071 w 1349648"/>
              <a:gd name="connsiteY4" fmla="*/ 176484 h 893240"/>
              <a:gd name="connsiteX5" fmla="*/ 1095727 w 1349648"/>
              <a:gd name="connsiteY5" fmla="*/ 219346 h 893240"/>
              <a:gd name="connsiteX6" fmla="*/ 1271940 w 1349648"/>
              <a:gd name="connsiteY6" fmla="*/ 224108 h 893240"/>
              <a:gd name="connsiteX7" fmla="*/ 1348139 w 1349648"/>
              <a:gd name="connsiteY7" fmla="*/ 259827 h 893240"/>
              <a:gd name="connsiteX8" fmla="*/ 1252890 w 1349648"/>
              <a:gd name="connsiteY8" fmla="*/ 309834 h 893240"/>
              <a:gd name="connsiteX9" fmla="*/ 1033815 w 1349648"/>
              <a:gd name="connsiteY9" fmla="*/ 326503 h 893240"/>
              <a:gd name="connsiteX10" fmla="*/ 838552 w 1349648"/>
              <a:gd name="connsiteY10" fmla="*/ 364603 h 893240"/>
              <a:gd name="connsiteX11" fmla="*/ 548040 w 1349648"/>
              <a:gd name="connsiteY11" fmla="*/ 457471 h 893240"/>
              <a:gd name="connsiteX12" fmla="*/ 312296 w 1349648"/>
              <a:gd name="connsiteY12" fmla="*/ 567009 h 893240"/>
              <a:gd name="connsiteX13" fmla="*/ 157515 w 1349648"/>
              <a:gd name="connsiteY13" fmla="*/ 678928 h 893240"/>
              <a:gd name="connsiteX14" fmla="*/ 76552 w 1349648"/>
              <a:gd name="connsiteY14" fmla="*/ 778940 h 893240"/>
              <a:gd name="connsiteX15" fmla="*/ 71790 w 1349648"/>
              <a:gd name="connsiteY15" fmla="*/ 886096 h 893240"/>
              <a:gd name="connsiteX16" fmla="*/ 12258 w 1349648"/>
              <a:gd name="connsiteY16" fmla="*/ 893240 h 893240"/>
              <a:gd name="connsiteX17" fmla="*/ 352 w 1349648"/>
              <a:gd name="connsiteY17" fmla="*/ 817040 h 893240"/>
              <a:gd name="connsiteX18" fmla="*/ 26546 w 1349648"/>
              <a:gd name="connsiteY18" fmla="*/ 683690 h 893240"/>
              <a:gd name="connsiteX19" fmla="*/ 133702 w 1349648"/>
              <a:gd name="connsiteY19" fmla="*/ 545578 h 893240"/>
              <a:gd name="connsiteX20" fmla="*/ 321821 w 1349648"/>
              <a:gd name="connsiteY20" fmla="*/ 436040 h 893240"/>
              <a:gd name="connsiteX21" fmla="*/ 488508 w 1349648"/>
              <a:gd name="connsiteY21" fmla="*/ 369365 h 893240"/>
              <a:gd name="connsiteX22" fmla="*/ 709965 w 1349648"/>
              <a:gd name="connsiteY22" fmla="*/ 307453 h 893240"/>
              <a:gd name="connsiteX23" fmla="*/ 976665 w 1349648"/>
              <a:gd name="connsiteY23" fmla="*/ 269353 h 893240"/>
              <a:gd name="connsiteX24" fmla="*/ 926658 w 1349648"/>
              <a:gd name="connsiteY24" fmla="*/ 240778 h 893240"/>
              <a:gd name="connsiteX25" fmla="*/ 755208 w 1349648"/>
              <a:gd name="connsiteY25" fmla="*/ 216965 h 893240"/>
              <a:gd name="connsiteX26" fmla="*/ 631383 w 1349648"/>
              <a:gd name="connsiteY26" fmla="*/ 147909 h 893240"/>
              <a:gd name="connsiteX27" fmla="*/ 588521 w 1349648"/>
              <a:gd name="connsiteY27" fmla="*/ 7937 h 893240"/>
              <a:gd name="connsiteX0" fmla="*/ 588521 w 1349648"/>
              <a:gd name="connsiteY0" fmla="*/ 7937 h 893240"/>
              <a:gd name="connsiteX1" fmla="*/ 680573 w 1349648"/>
              <a:gd name="connsiteY1" fmla="*/ 16939 h 893240"/>
              <a:gd name="connsiteX2" fmla="*/ 666286 w 1349648"/>
              <a:gd name="connsiteY2" fmla="*/ 52659 h 893240"/>
              <a:gd name="connsiteX3" fmla="*/ 692480 w 1349648"/>
              <a:gd name="connsiteY3" fmla="*/ 128859 h 893240"/>
              <a:gd name="connsiteX4" fmla="*/ 798071 w 1349648"/>
              <a:gd name="connsiteY4" fmla="*/ 176484 h 893240"/>
              <a:gd name="connsiteX5" fmla="*/ 1095727 w 1349648"/>
              <a:gd name="connsiteY5" fmla="*/ 219346 h 893240"/>
              <a:gd name="connsiteX6" fmla="*/ 1271940 w 1349648"/>
              <a:gd name="connsiteY6" fmla="*/ 224108 h 893240"/>
              <a:gd name="connsiteX7" fmla="*/ 1348139 w 1349648"/>
              <a:gd name="connsiteY7" fmla="*/ 259827 h 893240"/>
              <a:gd name="connsiteX8" fmla="*/ 1252890 w 1349648"/>
              <a:gd name="connsiteY8" fmla="*/ 309834 h 893240"/>
              <a:gd name="connsiteX9" fmla="*/ 1033815 w 1349648"/>
              <a:gd name="connsiteY9" fmla="*/ 326503 h 893240"/>
              <a:gd name="connsiteX10" fmla="*/ 838552 w 1349648"/>
              <a:gd name="connsiteY10" fmla="*/ 364603 h 893240"/>
              <a:gd name="connsiteX11" fmla="*/ 548040 w 1349648"/>
              <a:gd name="connsiteY11" fmla="*/ 457471 h 893240"/>
              <a:gd name="connsiteX12" fmla="*/ 312296 w 1349648"/>
              <a:gd name="connsiteY12" fmla="*/ 567009 h 893240"/>
              <a:gd name="connsiteX13" fmla="*/ 157515 w 1349648"/>
              <a:gd name="connsiteY13" fmla="*/ 678928 h 893240"/>
              <a:gd name="connsiteX14" fmla="*/ 76552 w 1349648"/>
              <a:gd name="connsiteY14" fmla="*/ 778940 h 893240"/>
              <a:gd name="connsiteX15" fmla="*/ 67027 w 1349648"/>
              <a:gd name="connsiteY15" fmla="*/ 883715 h 893240"/>
              <a:gd name="connsiteX16" fmla="*/ 12258 w 1349648"/>
              <a:gd name="connsiteY16" fmla="*/ 893240 h 893240"/>
              <a:gd name="connsiteX17" fmla="*/ 352 w 1349648"/>
              <a:gd name="connsiteY17" fmla="*/ 817040 h 893240"/>
              <a:gd name="connsiteX18" fmla="*/ 26546 w 1349648"/>
              <a:gd name="connsiteY18" fmla="*/ 683690 h 893240"/>
              <a:gd name="connsiteX19" fmla="*/ 133702 w 1349648"/>
              <a:gd name="connsiteY19" fmla="*/ 545578 h 893240"/>
              <a:gd name="connsiteX20" fmla="*/ 321821 w 1349648"/>
              <a:gd name="connsiteY20" fmla="*/ 436040 h 893240"/>
              <a:gd name="connsiteX21" fmla="*/ 488508 w 1349648"/>
              <a:gd name="connsiteY21" fmla="*/ 369365 h 893240"/>
              <a:gd name="connsiteX22" fmla="*/ 709965 w 1349648"/>
              <a:gd name="connsiteY22" fmla="*/ 307453 h 893240"/>
              <a:gd name="connsiteX23" fmla="*/ 976665 w 1349648"/>
              <a:gd name="connsiteY23" fmla="*/ 269353 h 893240"/>
              <a:gd name="connsiteX24" fmla="*/ 926658 w 1349648"/>
              <a:gd name="connsiteY24" fmla="*/ 240778 h 893240"/>
              <a:gd name="connsiteX25" fmla="*/ 755208 w 1349648"/>
              <a:gd name="connsiteY25" fmla="*/ 216965 h 893240"/>
              <a:gd name="connsiteX26" fmla="*/ 631383 w 1349648"/>
              <a:gd name="connsiteY26" fmla="*/ 147909 h 893240"/>
              <a:gd name="connsiteX27" fmla="*/ 588521 w 1349648"/>
              <a:gd name="connsiteY27" fmla="*/ 7937 h 893240"/>
              <a:gd name="connsiteX0" fmla="*/ 588521 w 1349648"/>
              <a:gd name="connsiteY0" fmla="*/ 7937 h 893240"/>
              <a:gd name="connsiteX1" fmla="*/ 680573 w 1349648"/>
              <a:gd name="connsiteY1" fmla="*/ 16939 h 893240"/>
              <a:gd name="connsiteX2" fmla="*/ 666286 w 1349648"/>
              <a:gd name="connsiteY2" fmla="*/ 52659 h 893240"/>
              <a:gd name="connsiteX3" fmla="*/ 692480 w 1349648"/>
              <a:gd name="connsiteY3" fmla="*/ 128859 h 893240"/>
              <a:gd name="connsiteX4" fmla="*/ 798071 w 1349648"/>
              <a:gd name="connsiteY4" fmla="*/ 176484 h 893240"/>
              <a:gd name="connsiteX5" fmla="*/ 1095727 w 1349648"/>
              <a:gd name="connsiteY5" fmla="*/ 219346 h 893240"/>
              <a:gd name="connsiteX6" fmla="*/ 1271940 w 1349648"/>
              <a:gd name="connsiteY6" fmla="*/ 224108 h 893240"/>
              <a:gd name="connsiteX7" fmla="*/ 1348139 w 1349648"/>
              <a:gd name="connsiteY7" fmla="*/ 259827 h 893240"/>
              <a:gd name="connsiteX8" fmla="*/ 1252890 w 1349648"/>
              <a:gd name="connsiteY8" fmla="*/ 309834 h 893240"/>
              <a:gd name="connsiteX9" fmla="*/ 1033815 w 1349648"/>
              <a:gd name="connsiteY9" fmla="*/ 326503 h 893240"/>
              <a:gd name="connsiteX10" fmla="*/ 838552 w 1349648"/>
              <a:gd name="connsiteY10" fmla="*/ 364603 h 893240"/>
              <a:gd name="connsiteX11" fmla="*/ 548040 w 1349648"/>
              <a:gd name="connsiteY11" fmla="*/ 457471 h 893240"/>
              <a:gd name="connsiteX12" fmla="*/ 312296 w 1349648"/>
              <a:gd name="connsiteY12" fmla="*/ 567009 h 893240"/>
              <a:gd name="connsiteX13" fmla="*/ 157515 w 1349648"/>
              <a:gd name="connsiteY13" fmla="*/ 678928 h 893240"/>
              <a:gd name="connsiteX14" fmla="*/ 76552 w 1349648"/>
              <a:gd name="connsiteY14" fmla="*/ 778940 h 893240"/>
              <a:gd name="connsiteX15" fmla="*/ 67027 w 1349648"/>
              <a:gd name="connsiteY15" fmla="*/ 883715 h 893240"/>
              <a:gd name="connsiteX16" fmla="*/ 12258 w 1349648"/>
              <a:gd name="connsiteY16" fmla="*/ 893240 h 893240"/>
              <a:gd name="connsiteX17" fmla="*/ 352 w 1349648"/>
              <a:gd name="connsiteY17" fmla="*/ 817040 h 893240"/>
              <a:gd name="connsiteX18" fmla="*/ 26546 w 1349648"/>
              <a:gd name="connsiteY18" fmla="*/ 683690 h 893240"/>
              <a:gd name="connsiteX19" fmla="*/ 133702 w 1349648"/>
              <a:gd name="connsiteY19" fmla="*/ 545578 h 893240"/>
              <a:gd name="connsiteX20" fmla="*/ 321821 w 1349648"/>
              <a:gd name="connsiteY20" fmla="*/ 436040 h 893240"/>
              <a:gd name="connsiteX21" fmla="*/ 488508 w 1349648"/>
              <a:gd name="connsiteY21" fmla="*/ 369365 h 893240"/>
              <a:gd name="connsiteX22" fmla="*/ 709965 w 1349648"/>
              <a:gd name="connsiteY22" fmla="*/ 307453 h 893240"/>
              <a:gd name="connsiteX23" fmla="*/ 976665 w 1349648"/>
              <a:gd name="connsiteY23" fmla="*/ 269353 h 893240"/>
              <a:gd name="connsiteX24" fmla="*/ 926658 w 1349648"/>
              <a:gd name="connsiteY24" fmla="*/ 240778 h 893240"/>
              <a:gd name="connsiteX25" fmla="*/ 755208 w 1349648"/>
              <a:gd name="connsiteY25" fmla="*/ 216965 h 893240"/>
              <a:gd name="connsiteX26" fmla="*/ 631383 w 1349648"/>
              <a:gd name="connsiteY26" fmla="*/ 147909 h 893240"/>
              <a:gd name="connsiteX27" fmla="*/ 588521 w 1349648"/>
              <a:gd name="connsiteY27" fmla="*/ 7937 h 893240"/>
              <a:gd name="connsiteX0" fmla="*/ 588521 w 1349648"/>
              <a:gd name="connsiteY0" fmla="*/ 7937 h 893240"/>
              <a:gd name="connsiteX1" fmla="*/ 680573 w 1349648"/>
              <a:gd name="connsiteY1" fmla="*/ 16939 h 893240"/>
              <a:gd name="connsiteX2" fmla="*/ 666286 w 1349648"/>
              <a:gd name="connsiteY2" fmla="*/ 52659 h 893240"/>
              <a:gd name="connsiteX3" fmla="*/ 692480 w 1349648"/>
              <a:gd name="connsiteY3" fmla="*/ 128859 h 893240"/>
              <a:gd name="connsiteX4" fmla="*/ 798071 w 1349648"/>
              <a:gd name="connsiteY4" fmla="*/ 176484 h 893240"/>
              <a:gd name="connsiteX5" fmla="*/ 1095727 w 1349648"/>
              <a:gd name="connsiteY5" fmla="*/ 219346 h 893240"/>
              <a:gd name="connsiteX6" fmla="*/ 1271940 w 1349648"/>
              <a:gd name="connsiteY6" fmla="*/ 224108 h 893240"/>
              <a:gd name="connsiteX7" fmla="*/ 1348139 w 1349648"/>
              <a:gd name="connsiteY7" fmla="*/ 259827 h 893240"/>
              <a:gd name="connsiteX8" fmla="*/ 1252890 w 1349648"/>
              <a:gd name="connsiteY8" fmla="*/ 309834 h 893240"/>
              <a:gd name="connsiteX9" fmla="*/ 1033815 w 1349648"/>
              <a:gd name="connsiteY9" fmla="*/ 326503 h 893240"/>
              <a:gd name="connsiteX10" fmla="*/ 838552 w 1349648"/>
              <a:gd name="connsiteY10" fmla="*/ 364603 h 893240"/>
              <a:gd name="connsiteX11" fmla="*/ 548040 w 1349648"/>
              <a:gd name="connsiteY11" fmla="*/ 457471 h 893240"/>
              <a:gd name="connsiteX12" fmla="*/ 312296 w 1349648"/>
              <a:gd name="connsiteY12" fmla="*/ 567009 h 893240"/>
              <a:gd name="connsiteX13" fmla="*/ 157515 w 1349648"/>
              <a:gd name="connsiteY13" fmla="*/ 678928 h 893240"/>
              <a:gd name="connsiteX14" fmla="*/ 76552 w 1349648"/>
              <a:gd name="connsiteY14" fmla="*/ 778940 h 893240"/>
              <a:gd name="connsiteX15" fmla="*/ 67027 w 1349648"/>
              <a:gd name="connsiteY15" fmla="*/ 883715 h 893240"/>
              <a:gd name="connsiteX16" fmla="*/ 12258 w 1349648"/>
              <a:gd name="connsiteY16" fmla="*/ 893240 h 893240"/>
              <a:gd name="connsiteX17" fmla="*/ 352 w 1349648"/>
              <a:gd name="connsiteY17" fmla="*/ 817040 h 893240"/>
              <a:gd name="connsiteX18" fmla="*/ 26546 w 1349648"/>
              <a:gd name="connsiteY18" fmla="*/ 683690 h 893240"/>
              <a:gd name="connsiteX19" fmla="*/ 148570 w 1349648"/>
              <a:gd name="connsiteY19" fmla="*/ 541861 h 893240"/>
              <a:gd name="connsiteX20" fmla="*/ 321821 w 1349648"/>
              <a:gd name="connsiteY20" fmla="*/ 436040 h 893240"/>
              <a:gd name="connsiteX21" fmla="*/ 488508 w 1349648"/>
              <a:gd name="connsiteY21" fmla="*/ 369365 h 893240"/>
              <a:gd name="connsiteX22" fmla="*/ 709965 w 1349648"/>
              <a:gd name="connsiteY22" fmla="*/ 307453 h 893240"/>
              <a:gd name="connsiteX23" fmla="*/ 976665 w 1349648"/>
              <a:gd name="connsiteY23" fmla="*/ 269353 h 893240"/>
              <a:gd name="connsiteX24" fmla="*/ 926658 w 1349648"/>
              <a:gd name="connsiteY24" fmla="*/ 240778 h 893240"/>
              <a:gd name="connsiteX25" fmla="*/ 755208 w 1349648"/>
              <a:gd name="connsiteY25" fmla="*/ 216965 h 893240"/>
              <a:gd name="connsiteX26" fmla="*/ 631383 w 1349648"/>
              <a:gd name="connsiteY26" fmla="*/ 147909 h 893240"/>
              <a:gd name="connsiteX27" fmla="*/ 588521 w 1349648"/>
              <a:gd name="connsiteY27" fmla="*/ 7937 h 8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49648" h="893240">
                <a:moveTo>
                  <a:pt x="588521" y="7937"/>
                </a:moveTo>
                <a:cubicBezTo>
                  <a:pt x="596719" y="-13891"/>
                  <a:pt x="668270" y="16145"/>
                  <a:pt x="680573" y="16939"/>
                </a:cubicBezTo>
                <a:cubicBezTo>
                  <a:pt x="674223" y="28052"/>
                  <a:pt x="664302" y="34006"/>
                  <a:pt x="666286" y="52659"/>
                </a:cubicBezTo>
                <a:cubicBezTo>
                  <a:pt x="668271" y="71312"/>
                  <a:pt x="670516" y="108222"/>
                  <a:pt x="692480" y="128859"/>
                </a:cubicBezTo>
                <a:cubicBezTo>
                  <a:pt x="714444" y="149496"/>
                  <a:pt x="730863" y="161403"/>
                  <a:pt x="798071" y="176484"/>
                </a:cubicBezTo>
                <a:cubicBezTo>
                  <a:pt x="865279" y="191565"/>
                  <a:pt x="1016749" y="211409"/>
                  <a:pt x="1095727" y="219346"/>
                </a:cubicBezTo>
                <a:cubicBezTo>
                  <a:pt x="1174705" y="227283"/>
                  <a:pt x="1229871" y="217361"/>
                  <a:pt x="1271940" y="224108"/>
                </a:cubicBezTo>
                <a:cubicBezTo>
                  <a:pt x="1314009" y="230855"/>
                  <a:pt x="1358458" y="231251"/>
                  <a:pt x="1348139" y="259827"/>
                </a:cubicBezTo>
                <a:cubicBezTo>
                  <a:pt x="1337820" y="288403"/>
                  <a:pt x="1305277" y="298721"/>
                  <a:pt x="1252890" y="309834"/>
                </a:cubicBezTo>
                <a:cubicBezTo>
                  <a:pt x="1200503" y="320947"/>
                  <a:pt x="1102871" y="317375"/>
                  <a:pt x="1033815" y="326503"/>
                </a:cubicBezTo>
                <a:cubicBezTo>
                  <a:pt x="964759" y="335631"/>
                  <a:pt x="919515" y="342775"/>
                  <a:pt x="838552" y="364603"/>
                </a:cubicBezTo>
                <a:cubicBezTo>
                  <a:pt x="757590" y="386431"/>
                  <a:pt x="635749" y="423737"/>
                  <a:pt x="548040" y="457471"/>
                </a:cubicBezTo>
                <a:cubicBezTo>
                  <a:pt x="460331" y="491205"/>
                  <a:pt x="377383" y="530100"/>
                  <a:pt x="312296" y="567009"/>
                </a:cubicBezTo>
                <a:cubicBezTo>
                  <a:pt x="247208" y="603919"/>
                  <a:pt x="196806" y="643606"/>
                  <a:pt x="157515" y="678928"/>
                </a:cubicBezTo>
                <a:cubicBezTo>
                  <a:pt x="118224" y="714250"/>
                  <a:pt x="91633" y="744809"/>
                  <a:pt x="76552" y="778940"/>
                </a:cubicBezTo>
                <a:cubicBezTo>
                  <a:pt x="61471" y="813071"/>
                  <a:pt x="61868" y="863078"/>
                  <a:pt x="67027" y="883715"/>
                </a:cubicBezTo>
                <a:cubicBezTo>
                  <a:pt x="49564" y="884509"/>
                  <a:pt x="33689" y="891652"/>
                  <a:pt x="12258" y="893240"/>
                </a:cubicBezTo>
                <a:cubicBezTo>
                  <a:pt x="8289" y="863077"/>
                  <a:pt x="-2029" y="851965"/>
                  <a:pt x="352" y="817040"/>
                </a:cubicBezTo>
                <a:cubicBezTo>
                  <a:pt x="2733" y="782115"/>
                  <a:pt x="1843" y="729553"/>
                  <a:pt x="26546" y="683690"/>
                </a:cubicBezTo>
                <a:cubicBezTo>
                  <a:pt x="51249" y="637827"/>
                  <a:pt x="85864" y="578374"/>
                  <a:pt x="148570" y="541861"/>
                </a:cubicBezTo>
                <a:cubicBezTo>
                  <a:pt x="211276" y="505348"/>
                  <a:pt x="265165" y="464789"/>
                  <a:pt x="321821" y="436040"/>
                </a:cubicBezTo>
                <a:cubicBezTo>
                  <a:pt x="378477" y="407291"/>
                  <a:pt x="423817" y="390796"/>
                  <a:pt x="488508" y="369365"/>
                </a:cubicBezTo>
                <a:cubicBezTo>
                  <a:pt x="553199" y="347934"/>
                  <a:pt x="628606" y="324122"/>
                  <a:pt x="709965" y="307453"/>
                </a:cubicBezTo>
                <a:cubicBezTo>
                  <a:pt x="791324" y="290784"/>
                  <a:pt x="940550" y="280465"/>
                  <a:pt x="976665" y="269353"/>
                </a:cubicBezTo>
                <a:cubicBezTo>
                  <a:pt x="1012780" y="258241"/>
                  <a:pt x="963568" y="249509"/>
                  <a:pt x="926658" y="240778"/>
                </a:cubicBezTo>
                <a:cubicBezTo>
                  <a:pt x="889748" y="232047"/>
                  <a:pt x="804421" y="232443"/>
                  <a:pt x="755208" y="216965"/>
                </a:cubicBezTo>
                <a:cubicBezTo>
                  <a:pt x="705996" y="201487"/>
                  <a:pt x="659164" y="182747"/>
                  <a:pt x="631383" y="147909"/>
                </a:cubicBezTo>
                <a:cubicBezTo>
                  <a:pt x="603602" y="113071"/>
                  <a:pt x="580323" y="29765"/>
                  <a:pt x="588521" y="79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276119" y="2286273"/>
            <a:ext cx="1357313" cy="588962"/>
          </a:xfrm>
          <a:custGeom>
            <a:avLst/>
            <a:gdLst>
              <a:gd name="connsiteX0" fmla="*/ 1213 w 1357985"/>
              <a:gd name="connsiteY0" fmla="*/ 357188 h 589494"/>
              <a:gd name="connsiteX1" fmla="*/ 53600 w 1357985"/>
              <a:gd name="connsiteY1" fmla="*/ 354806 h 589494"/>
              <a:gd name="connsiteX2" fmla="*/ 77413 w 1357985"/>
              <a:gd name="connsiteY2" fmla="*/ 407194 h 589494"/>
              <a:gd name="connsiteX3" fmla="*/ 132181 w 1357985"/>
              <a:gd name="connsiteY3" fmla="*/ 447675 h 589494"/>
              <a:gd name="connsiteX4" fmla="*/ 284581 w 1357985"/>
              <a:gd name="connsiteY4" fmla="*/ 483394 h 589494"/>
              <a:gd name="connsiteX5" fmla="*/ 489369 w 1357985"/>
              <a:gd name="connsiteY5" fmla="*/ 473869 h 589494"/>
              <a:gd name="connsiteX6" fmla="*/ 701300 w 1357985"/>
              <a:gd name="connsiteY6" fmla="*/ 397669 h 589494"/>
              <a:gd name="connsiteX7" fmla="*/ 972763 w 1357985"/>
              <a:gd name="connsiteY7" fmla="*/ 207169 h 589494"/>
              <a:gd name="connsiteX8" fmla="*/ 1003719 w 1357985"/>
              <a:gd name="connsiteY8" fmla="*/ 176213 h 589494"/>
              <a:gd name="connsiteX9" fmla="*/ 1025150 w 1357985"/>
              <a:gd name="connsiteY9" fmla="*/ 235744 h 589494"/>
              <a:gd name="connsiteX10" fmla="*/ 1008481 w 1357985"/>
              <a:gd name="connsiteY10" fmla="*/ 252413 h 589494"/>
              <a:gd name="connsiteX11" fmla="*/ 1018006 w 1357985"/>
              <a:gd name="connsiteY11" fmla="*/ 259556 h 589494"/>
              <a:gd name="connsiteX12" fmla="*/ 1237081 w 1357985"/>
              <a:gd name="connsiteY12" fmla="*/ 88106 h 589494"/>
              <a:gd name="connsiteX13" fmla="*/ 1318044 w 1357985"/>
              <a:gd name="connsiteY13" fmla="*/ 16669 h 589494"/>
              <a:gd name="connsiteX14" fmla="*/ 1356144 w 1357985"/>
              <a:gd name="connsiteY14" fmla="*/ 0 h 589494"/>
              <a:gd name="connsiteX15" fmla="*/ 1344238 w 1357985"/>
              <a:gd name="connsiteY15" fmla="*/ 16669 h 589494"/>
              <a:gd name="connsiteX16" fmla="*/ 1277563 w 1357985"/>
              <a:gd name="connsiteY16" fmla="*/ 73819 h 589494"/>
              <a:gd name="connsiteX17" fmla="*/ 975144 w 1357985"/>
              <a:gd name="connsiteY17" fmla="*/ 323850 h 589494"/>
              <a:gd name="connsiteX18" fmla="*/ 894181 w 1357985"/>
              <a:gd name="connsiteY18" fmla="*/ 392906 h 589494"/>
              <a:gd name="connsiteX19" fmla="*/ 777500 w 1357985"/>
              <a:gd name="connsiteY19" fmla="*/ 466725 h 589494"/>
              <a:gd name="connsiteX20" fmla="*/ 544138 w 1357985"/>
              <a:gd name="connsiteY20" fmla="*/ 564356 h 589494"/>
              <a:gd name="connsiteX21" fmla="*/ 398881 w 1357985"/>
              <a:gd name="connsiteY21" fmla="*/ 588169 h 589494"/>
              <a:gd name="connsiteX22" fmla="*/ 286963 w 1357985"/>
              <a:gd name="connsiteY22" fmla="*/ 578644 h 589494"/>
              <a:gd name="connsiteX23" fmla="*/ 113131 w 1357985"/>
              <a:gd name="connsiteY23" fmla="*/ 514350 h 589494"/>
              <a:gd name="connsiteX24" fmla="*/ 25025 w 1357985"/>
              <a:gd name="connsiteY24" fmla="*/ 421481 h 589494"/>
              <a:gd name="connsiteX25" fmla="*/ 1213 w 1357985"/>
              <a:gd name="connsiteY25" fmla="*/ 357188 h 589494"/>
              <a:gd name="connsiteX0" fmla="*/ 1213 w 1357985"/>
              <a:gd name="connsiteY0" fmla="*/ 357188 h 589494"/>
              <a:gd name="connsiteX1" fmla="*/ 53600 w 1357985"/>
              <a:gd name="connsiteY1" fmla="*/ 354806 h 589494"/>
              <a:gd name="connsiteX2" fmla="*/ 77413 w 1357985"/>
              <a:gd name="connsiteY2" fmla="*/ 407194 h 589494"/>
              <a:gd name="connsiteX3" fmla="*/ 132181 w 1357985"/>
              <a:gd name="connsiteY3" fmla="*/ 447675 h 589494"/>
              <a:gd name="connsiteX4" fmla="*/ 284581 w 1357985"/>
              <a:gd name="connsiteY4" fmla="*/ 483394 h 589494"/>
              <a:gd name="connsiteX5" fmla="*/ 489369 w 1357985"/>
              <a:gd name="connsiteY5" fmla="*/ 471487 h 589494"/>
              <a:gd name="connsiteX6" fmla="*/ 701300 w 1357985"/>
              <a:gd name="connsiteY6" fmla="*/ 397669 h 589494"/>
              <a:gd name="connsiteX7" fmla="*/ 972763 w 1357985"/>
              <a:gd name="connsiteY7" fmla="*/ 207169 h 589494"/>
              <a:gd name="connsiteX8" fmla="*/ 1003719 w 1357985"/>
              <a:gd name="connsiteY8" fmla="*/ 176213 h 589494"/>
              <a:gd name="connsiteX9" fmla="*/ 1025150 w 1357985"/>
              <a:gd name="connsiteY9" fmla="*/ 235744 h 589494"/>
              <a:gd name="connsiteX10" fmla="*/ 1008481 w 1357985"/>
              <a:gd name="connsiteY10" fmla="*/ 252413 h 589494"/>
              <a:gd name="connsiteX11" fmla="*/ 1018006 w 1357985"/>
              <a:gd name="connsiteY11" fmla="*/ 259556 h 589494"/>
              <a:gd name="connsiteX12" fmla="*/ 1237081 w 1357985"/>
              <a:gd name="connsiteY12" fmla="*/ 88106 h 589494"/>
              <a:gd name="connsiteX13" fmla="*/ 1318044 w 1357985"/>
              <a:gd name="connsiteY13" fmla="*/ 16669 h 589494"/>
              <a:gd name="connsiteX14" fmla="*/ 1356144 w 1357985"/>
              <a:gd name="connsiteY14" fmla="*/ 0 h 589494"/>
              <a:gd name="connsiteX15" fmla="*/ 1344238 w 1357985"/>
              <a:gd name="connsiteY15" fmla="*/ 16669 h 589494"/>
              <a:gd name="connsiteX16" fmla="*/ 1277563 w 1357985"/>
              <a:gd name="connsiteY16" fmla="*/ 73819 h 589494"/>
              <a:gd name="connsiteX17" fmla="*/ 975144 w 1357985"/>
              <a:gd name="connsiteY17" fmla="*/ 323850 h 589494"/>
              <a:gd name="connsiteX18" fmla="*/ 894181 w 1357985"/>
              <a:gd name="connsiteY18" fmla="*/ 392906 h 589494"/>
              <a:gd name="connsiteX19" fmla="*/ 777500 w 1357985"/>
              <a:gd name="connsiteY19" fmla="*/ 466725 h 589494"/>
              <a:gd name="connsiteX20" fmla="*/ 544138 w 1357985"/>
              <a:gd name="connsiteY20" fmla="*/ 564356 h 589494"/>
              <a:gd name="connsiteX21" fmla="*/ 398881 w 1357985"/>
              <a:gd name="connsiteY21" fmla="*/ 588169 h 589494"/>
              <a:gd name="connsiteX22" fmla="*/ 286963 w 1357985"/>
              <a:gd name="connsiteY22" fmla="*/ 578644 h 589494"/>
              <a:gd name="connsiteX23" fmla="*/ 113131 w 1357985"/>
              <a:gd name="connsiteY23" fmla="*/ 514350 h 589494"/>
              <a:gd name="connsiteX24" fmla="*/ 25025 w 1357985"/>
              <a:gd name="connsiteY24" fmla="*/ 421481 h 589494"/>
              <a:gd name="connsiteX25" fmla="*/ 1213 w 1357985"/>
              <a:gd name="connsiteY25" fmla="*/ 357188 h 589494"/>
              <a:gd name="connsiteX0" fmla="*/ 1213 w 1357985"/>
              <a:gd name="connsiteY0" fmla="*/ 357188 h 589494"/>
              <a:gd name="connsiteX1" fmla="*/ 53600 w 1357985"/>
              <a:gd name="connsiteY1" fmla="*/ 354806 h 589494"/>
              <a:gd name="connsiteX2" fmla="*/ 77413 w 1357985"/>
              <a:gd name="connsiteY2" fmla="*/ 407194 h 589494"/>
              <a:gd name="connsiteX3" fmla="*/ 132181 w 1357985"/>
              <a:gd name="connsiteY3" fmla="*/ 447675 h 589494"/>
              <a:gd name="connsiteX4" fmla="*/ 284581 w 1357985"/>
              <a:gd name="connsiteY4" fmla="*/ 483394 h 589494"/>
              <a:gd name="connsiteX5" fmla="*/ 489369 w 1357985"/>
              <a:gd name="connsiteY5" fmla="*/ 471487 h 589494"/>
              <a:gd name="connsiteX6" fmla="*/ 701300 w 1357985"/>
              <a:gd name="connsiteY6" fmla="*/ 397669 h 589494"/>
              <a:gd name="connsiteX7" fmla="*/ 972763 w 1357985"/>
              <a:gd name="connsiteY7" fmla="*/ 207169 h 589494"/>
              <a:gd name="connsiteX8" fmla="*/ 998957 w 1357985"/>
              <a:gd name="connsiteY8" fmla="*/ 178594 h 589494"/>
              <a:gd name="connsiteX9" fmla="*/ 1025150 w 1357985"/>
              <a:gd name="connsiteY9" fmla="*/ 235744 h 589494"/>
              <a:gd name="connsiteX10" fmla="*/ 1008481 w 1357985"/>
              <a:gd name="connsiteY10" fmla="*/ 252413 h 589494"/>
              <a:gd name="connsiteX11" fmla="*/ 1018006 w 1357985"/>
              <a:gd name="connsiteY11" fmla="*/ 259556 h 589494"/>
              <a:gd name="connsiteX12" fmla="*/ 1237081 w 1357985"/>
              <a:gd name="connsiteY12" fmla="*/ 88106 h 589494"/>
              <a:gd name="connsiteX13" fmla="*/ 1318044 w 1357985"/>
              <a:gd name="connsiteY13" fmla="*/ 16669 h 589494"/>
              <a:gd name="connsiteX14" fmla="*/ 1356144 w 1357985"/>
              <a:gd name="connsiteY14" fmla="*/ 0 h 589494"/>
              <a:gd name="connsiteX15" fmla="*/ 1344238 w 1357985"/>
              <a:gd name="connsiteY15" fmla="*/ 16669 h 589494"/>
              <a:gd name="connsiteX16" fmla="*/ 1277563 w 1357985"/>
              <a:gd name="connsiteY16" fmla="*/ 73819 h 589494"/>
              <a:gd name="connsiteX17" fmla="*/ 975144 w 1357985"/>
              <a:gd name="connsiteY17" fmla="*/ 323850 h 589494"/>
              <a:gd name="connsiteX18" fmla="*/ 894181 w 1357985"/>
              <a:gd name="connsiteY18" fmla="*/ 392906 h 589494"/>
              <a:gd name="connsiteX19" fmla="*/ 777500 w 1357985"/>
              <a:gd name="connsiteY19" fmla="*/ 466725 h 589494"/>
              <a:gd name="connsiteX20" fmla="*/ 544138 w 1357985"/>
              <a:gd name="connsiteY20" fmla="*/ 564356 h 589494"/>
              <a:gd name="connsiteX21" fmla="*/ 398881 w 1357985"/>
              <a:gd name="connsiteY21" fmla="*/ 588169 h 589494"/>
              <a:gd name="connsiteX22" fmla="*/ 286963 w 1357985"/>
              <a:gd name="connsiteY22" fmla="*/ 578644 h 589494"/>
              <a:gd name="connsiteX23" fmla="*/ 113131 w 1357985"/>
              <a:gd name="connsiteY23" fmla="*/ 514350 h 589494"/>
              <a:gd name="connsiteX24" fmla="*/ 25025 w 1357985"/>
              <a:gd name="connsiteY24" fmla="*/ 421481 h 589494"/>
              <a:gd name="connsiteX25" fmla="*/ 1213 w 1357985"/>
              <a:gd name="connsiteY25" fmla="*/ 357188 h 589494"/>
              <a:gd name="connsiteX0" fmla="*/ 1213 w 1357985"/>
              <a:gd name="connsiteY0" fmla="*/ 357188 h 588884"/>
              <a:gd name="connsiteX1" fmla="*/ 53600 w 1357985"/>
              <a:gd name="connsiteY1" fmla="*/ 354806 h 588884"/>
              <a:gd name="connsiteX2" fmla="*/ 77413 w 1357985"/>
              <a:gd name="connsiteY2" fmla="*/ 407194 h 588884"/>
              <a:gd name="connsiteX3" fmla="*/ 132181 w 1357985"/>
              <a:gd name="connsiteY3" fmla="*/ 447675 h 588884"/>
              <a:gd name="connsiteX4" fmla="*/ 284581 w 1357985"/>
              <a:gd name="connsiteY4" fmla="*/ 483394 h 588884"/>
              <a:gd name="connsiteX5" fmla="*/ 489369 w 1357985"/>
              <a:gd name="connsiteY5" fmla="*/ 471487 h 588884"/>
              <a:gd name="connsiteX6" fmla="*/ 701300 w 1357985"/>
              <a:gd name="connsiteY6" fmla="*/ 397669 h 588884"/>
              <a:gd name="connsiteX7" fmla="*/ 972763 w 1357985"/>
              <a:gd name="connsiteY7" fmla="*/ 207169 h 588884"/>
              <a:gd name="connsiteX8" fmla="*/ 998957 w 1357985"/>
              <a:gd name="connsiteY8" fmla="*/ 178594 h 588884"/>
              <a:gd name="connsiteX9" fmla="*/ 1025150 w 1357985"/>
              <a:gd name="connsiteY9" fmla="*/ 235744 h 588884"/>
              <a:gd name="connsiteX10" fmla="*/ 1008481 w 1357985"/>
              <a:gd name="connsiteY10" fmla="*/ 252413 h 588884"/>
              <a:gd name="connsiteX11" fmla="*/ 1018006 w 1357985"/>
              <a:gd name="connsiteY11" fmla="*/ 259556 h 588884"/>
              <a:gd name="connsiteX12" fmla="*/ 1237081 w 1357985"/>
              <a:gd name="connsiteY12" fmla="*/ 88106 h 588884"/>
              <a:gd name="connsiteX13" fmla="*/ 1318044 w 1357985"/>
              <a:gd name="connsiteY13" fmla="*/ 16669 h 588884"/>
              <a:gd name="connsiteX14" fmla="*/ 1356144 w 1357985"/>
              <a:gd name="connsiteY14" fmla="*/ 0 h 588884"/>
              <a:gd name="connsiteX15" fmla="*/ 1344238 w 1357985"/>
              <a:gd name="connsiteY15" fmla="*/ 16669 h 588884"/>
              <a:gd name="connsiteX16" fmla="*/ 1277563 w 1357985"/>
              <a:gd name="connsiteY16" fmla="*/ 73819 h 588884"/>
              <a:gd name="connsiteX17" fmla="*/ 975144 w 1357985"/>
              <a:gd name="connsiteY17" fmla="*/ 323850 h 588884"/>
              <a:gd name="connsiteX18" fmla="*/ 894181 w 1357985"/>
              <a:gd name="connsiteY18" fmla="*/ 392906 h 588884"/>
              <a:gd name="connsiteX19" fmla="*/ 777500 w 1357985"/>
              <a:gd name="connsiteY19" fmla="*/ 466725 h 588884"/>
              <a:gd name="connsiteX20" fmla="*/ 544138 w 1357985"/>
              <a:gd name="connsiteY20" fmla="*/ 564356 h 588884"/>
              <a:gd name="connsiteX21" fmla="*/ 398881 w 1357985"/>
              <a:gd name="connsiteY21" fmla="*/ 588169 h 588884"/>
              <a:gd name="connsiteX22" fmla="*/ 267913 w 1357985"/>
              <a:gd name="connsiteY22" fmla="*/ 576263 h 588884"/>
              <a:gd name="connsiteX23" fmla="*/ 113131 w 1357985"/>
              <a:gd name="connsiteY23" fmla="*/ 514350 h 588884"/>
              <a:gd name="connsiteX24" fmla="*/ 25025 w 1357985"/>
              <a:gd name="connsiteY24" fmla="*/ 421481 h 588884"/>
              <a:gd name="connsiteX25" fmla="*/ 1213 w 1357985"/>
              <a:gd name="connsiteY25" fmla="*/ 357188 h 588884"/>
              <a:gd name="connsiteX0" fmla="*/ 1213 w 1357985"/>
              <a:gd name="connsiteY0" fmla="*/ 357188 h 588884"/>
              <a:gd name="connsiteX1" fmla="*/ 53600 w 1357985"/>
              <a:gd name="connsiteY1" fmla="*/ 354806 h 588884"/>
              <a:gd name="connsiteX2" fmla="*/ 77413 w 1357985"/>
              <a:gd name="connsiteY2" fmla="*/ 407194 h 588884"/>
              <a:gd name="connsiteX3" fmla="*/ 134563 w 1357985"/>
              <a:gd name="connsiteY3" fmla="*/ 471487 h 588884"/>
              <a:gd name="connsiteX4" fmla="*/ 284581 w 1357985"/>
              <a:gd name="connsiteY4" fmla="*/ 483394 h 588884"/>
              <a:gd name="connsiteX5" fmla="*/ 489369 w 1357985"/>
              <a:gd name="connsiteY5" fmla="*/ 471487 h 588884"/>
              <a:gd name="connsiteX6" fmla="*/ 701300 w 1357985"/>
              <a:gd name="connsiteY6" fmla="*/ 397669 h 588884"/>
              <a:gd name="connsiteX7" fmla="*/ 972763 w 1357985"/>
              <a:gd name="connsiteY7" fmla="*/ 207169 h 588884"/>
              <a:gd name="connsiteX8" fmla="*/ 998957 w 1357985"/>
              <a:gd name="connsiteY8" fmla="*/ 178594 h 588884"/>
              <a:gd name="connsiteX9" fmla="*/ 1025150 w 1357985"/>
              <a:gd name="connsiteY9" fmla="*/ 235744 h 588884"/>
              <a:gd name="connsiteX10" fmla="*/ 1008481 w 1357985"/>
              <a:gd name="connsiteY10" fmla="*/ 252413 h 588884"/>
              <a:gd name="connsiteX11" fmla="*/ 1018006 w 1357985"/>
              <a:gd name="connsiteY11" fmla="*/ 259556 h 588884"/>
              <a:gd name="connsiteX12" fmla="*/ 1237081 w 1357985"/>
              <a:gd name="connsiteY12" fmla="*/ 88106 h 588884"/>
              <a:gd name="connsiteX13" fmla="*/ 1318044 w 1357985"/>
              <a:gd name="connsiteY13" fmla="*/ 16669 h 588884"/>
              <a:gd name="connsiteX14" fmla="*/ 1356144 w 1357985"/>
              <a:gd name="connsiteY14" fmla="*/ 0 h 588884"/>
              <a:gd name="connsiteX15" fmla="*/ 1344238 w 1357985"/>
              <a:gd name="connsiteY15" fmla="*/ 16669 h 588884"/>
              <a:gd name="connsiteX16" fmla="*/ 1277563 w 1357985"/>
              <a:gd name="connsiteY16" fmla="*/ 73819 h 588884"/>
              <a:gd name="connsiteX17" fmla="*/ 975144 w 1357985"/>
              <a:gd name="connsiteY17" fmla="*/ 323850 h 588884"/>
              <a:gd name="connsiteX18" fmla="*/ 894181 w 1357985"/>
              <a:gd name="connsiteY18" fmla="*/ 392906 h 588884"/>
              <a:gd name="connsiteX19" fmla="*/ 777500 w 1357985"/>
              <a:gd name="connsiteY19" fmla="*/ 466725 h 588884"/>
              <a:gd name="connsiteX20" fmla="*/ 544138 w 1357985"/>
              <a:gd name="connsiteY20" fmla="*/ 564356 h 588884"/>
              <a:gd name="connsiteX21" fmla="*/ 398881 w 1357985"/>
              <a:gd name="connsiteY21" fmla="*/ 588169 h 588884"/>
              <a:gd name="connsiteX22" fmla="*/ 267913 w 1357985"/>
              <a:gd name="connsiteY22" fmla="*/ 576263 h 588884"/>
              <a:gd name="connsiteX23" fmla="*/ 113131 w 1357985"/>
              <a:gd name="connsiteY23" fmla="*/ 514350 h 588884"/>
              <a:gd name="connsiteX24" fmla="*/ 25025 w 1357985"/>
              <a:gd name="connsiteY24" fmla="*/ 421481 h 588884"/>
              <a:gd name="connsiteX25" fmla="*/ 1213 w 1357985"/>
              <a:gd name="connsiteY25" fmla="*/ 357188 h 588884"/>
              <a:gd name="connsiteX0" fmla="*/ 1213 w 1357985"/>
              <a:gd name="connsiteY0" fmla="*/ 357188 h 588884"/>
              <a:gd name="connsiteX1" fmla="*/ 53600 w 1357985"/>
              <a:gd name="connsiteY1" fmla="*/ 354806 h 588884"/>
              <a:gd name="connsiteX2" fmla="*/ 77413 w 1357985"/>
              <a:gd name="connsiteY2" fmla="*/ 407194 h 588884"/>
              <a:gd name="connsiteX3" fmla="*/ 158375 w 1357985"/>
              <a:gd name="connsiteY3" fmla="*/ 457200 h 588884"/>
              <a:gd name="connsiteX4" fmla="*/ 284581 w 1357985"/>
              <a:gd name="connsiteY4" fmla="*/ 483394 h 588884"/>
              <a:gd name="connsiteX5" fmla="*/ 489369 w 1357985"/>
              <a:gd name="connsiteY5" fmla="*/ 471487 h 588884"/>
              <a:gd name="connsiteX6" fmla="*/ 701300 w 1357985"/>
              <a:gd name="connsiteY6" fmla="*/ 397669 h 588884"/>
              <a:gd name="connsiteX7" fmla="*/ 972763 w 1357985"/>
              <a:gd name="connsiteY7" fmla="*/ 207169 h 588884"/>
              <a:gd name="connsiteX8" fmla="*/ 998957 w 1357985"/>
              <a:gd name="connsiteY8" fmla="*/ 178594 h 588884"/>
              <a:gd name="connsiteX9" fmla="*/ 1025150 w 1357985"/>
              <a:gd name="connsiteY9" fmla="*/ 235744 h 588884"/>
              <a:gd name="connsiteX10" fmla="*/ 1008481 w 1357985"/>
              <a:gd name="connsiteY10" fmla="*/ 252413 h 588884"/>
              <a:gd name="connsiteX11" fmla="*/ 1018006 w 1357985"/>
              <a:gd name="connsiteY11" fmla="*/ 259556 h 588884"/>
              <a:gd name="connsiteX12" fmla="*/ 1237081 w 1357985"/>
              <a:gd name="connsiteY12" fmla="*/ 88106 h 588884"/>
              <a:gd name="connsiteX13" fmla="*/ 1318044 w 1357985"/>
              <a:gd name="connsiteY13" fmla="*/ 16669 h 588884"/>
              <a:gd name="connsiteX14" fmla="*/ 1356144 w 1357985"/>
              <a:gd name="connsiteY14" fmla="*/ 0 h 588884"/>
              <a:gd name="connsiteX15" fmla="*/ 1344238 w 1357985"/>
              <a:gd name="connsiteY15" fmla="*/ 16669 h 588884"/>
              <a:gd name="connsiteX16" fmla="*/ 1277563 w 1357985"/>
              <a:gd name="connsiteY16" fmla="*/ 73819 h 588884"/>
              <a:gd name="connsiteX17" fmla="*/ 975144 w 1357985"/>
              <a:gd name="connsiteY17" fmla="*/ 323850 h 588884"/>
              <a:gd name="connsiteX18" fmla="*/ 894181 w 1357985"/>
              <a:gd name="connsiteY18" fmla="*/ 392906 h 588884"/>
              <a:gd name="connsiteX19" fmla="*/ 777500 w 1357985"/>
              <a:gd name="connsiteY19" fmla="*/ 466725 h 588884"/>
              <a:gd name="connsiteX20" fmla="*/ 544138 w 1357985"/>
              <a:gd name="connsiteY20" fmla="*/ 564356 h 588884"/>
              <a:gd name="connsiteX21" fmla="*/ 398881 w 1357985"/>
              <a:gd name="connsiteY21" fmla="*/ 588169 h 588884"/>
              <a:gd name="connsiteX22" fmla="*/ 267913 w 1357985"/>
              <a:gd name="connsiteY22" fmla="*/ 576263 h 588884"/>
              <a:gd name="connsiteX23" fmla="*/ 113131 w 1357985"/>
              <a:gd name="connsiteY23" fmla="*/ 514350 h 588884"/>
              <a:gd name="connsiteX24" fmla="*/ 25025 w 1357985"/>
              <a:gd name="connsiteY24" fmla="*/ 421481 h 588884"/>
              <a:gd name="connsiteX25" fmla="*/ 1213 w 1357985"/>
              <a:gd name="connsiteY25" fmla="*/ 357188 h 588884"/>
              <a:gd name="connsiteX0" fmla="*/ 1213 w 1357985"/>
              <a:gd name="connsiteY0" fmla="*/ 357188 h 588884"/>
              <a:gd name="connsiteX1" fmla="*/ 53600 w 1357985"/>
              <a:gd name="connsiteY1" fmla="*/ 354806 h 588884"/>
              <a:gd name="connsiteX2" fmla="*/ 77413 w 1357985"/>
              <a:gd name="connsiteY2" fmla="*/ 407194 h 588884"/>
              <a:gd name="connsiteX3" fmla="*/ 158375 w 1357985"/>
              <a:gd name="connsiteY3" fmla="*/ 457200 h 588884"/>
              <a:gd name="connsiteX4" fmla="*/ 289344 w 1357985"/>
              <a:gd name="connsiteY4" fmla="*/ 495301 h 588884"/>
              <a:gd name="connsiteX5" fmla="*/ 489369 w 1357985"/>
              <a:gd name="connsiteY5" fmla="*/ 471487 h 588884"/>
              <a:gd name="connsiteX6" fmla="*/ 701300 w 1357985"/>
              <a:gd name="connsiteY6" fmla="*/ 397669 h 588884"/>
              <a:gd name="connsiteX7" fmla="*/ 972763 w 1357985"/>
              <a:gd name="connsiteY7" fmla="*/ 207169 h 588884"/>
              <a:gd name="connsiteX8" fmla="*/ 998957 w 1357985"/>
              <a:gd name="connsiteY8" fmla="*/ 178594 h 588884"/>
              <a:gd name="connsiteX9" fmla="*/ 1025150 w 1357985"/>
              <a:gd name="connsiteY9" fmla="*/ 235744 h 588884"/>
              <a:gd name="connsiteX10" fmla="*/ 1008481 w 1357985"/>
              <a:gd name="connsiteY10" fmla="*/ 252413 h 588884"/>
              <a:gd name="connsiteX11" fmla="*/ 1018006 w 1357985"/>
              <a:gd name="connsiteY11" fmla="*/ 259556 h 588884"/>
              <a:gd name="connsiteX12" fmla="*/ 1237081 w 1357985"/>
              <a:gd name="connsiteY12" fmla="*/ 88106 h 588884"/>
              <a:gd name="connsiteX13" fmla="*/ 1318044 w 1357985"/>
              <a:gd name="connsiteY13" fmla="*/ 16669 h 588884"/>
              <a:gd name="connsiteX14" fmla="*/ 1356144 w 1357985"/>
              <a:gd name="connsiteY14" fmla="*/ 0 h 588884"/>
              <a:gd name="connsiteX15" fmla="*/ 1344238 w 1357985"/>
              <a:gd name="connsiteY15" fmla="*/ 16669 h 588884"/>
              <a:gd name="connsiteX16" fmla="*/ 1277563 w 1357985"/>
              <a:gd name="connsiteY16" fmla="*/ 73819 h 588884"/>
              <a:gd name="connsiteX17" fmla="*/ 975144 w 1357985"/>
              <a:gd name="connsiteY17" fmla="*/ 323850 h 588884"/>
              <a:gd name="connsiteX18" fmla="*/ 894181 w 1357985"/>
              <a:gd name="connsiteY18" fmla="*/ 392906 h 588884"/>
              <a:gd name="connsiteX19" fmla="*/ 777500 w 1357985"/>
              <a:gd name="connsiteY19" fmla="*/ 466725 h 588884"/>
              <a:gd name="connsiteX20" fmla="*/ 544138 w 1357985"/>
              <a:gd name="connsiteY20" fmla="*/ 564356 h 588884"/>
              <a:gd name="connsiteX21" fmla="*/ 398881 w 1357985"/>
              <a:gd name="connsiteY21" fmla="*/ 588169 h 588884"/>
              <a:gd name="connsiteX22" fmla="*/ 267913 w 1357985"/>
              <a:gd name="connsiteY22" fmla="*/ 576263 h 588884"/>
              <a:gd name="connsiteX23" fmla="*/ 113131 w 1357985"/>
              <a:gd name="connsiteY23" fmla="*/ 514350 h 588884"/>
              <a:gd name="connsiteX24" fmla="*/ 25025 w 1357985"/>
              <a:gd name="connsiteY24" fmla="*/ 421481 h 588884"/>
              <a:gd name="connsiteX25" fmla="*/ 1213 w 1357985"/>
              <a:gd name="connsiteY25" fmla="*/ 357188 h 588884"/>
              <a:gd name="connsiteX0" fmla="*/ 1213 w 1357985"/>
              <a:gd name="connsiteY0" fmla="*/ 357188 h 588884"/>
              <a:gd name="connsiteX1" fmla="*/ 53600 w 1357985"/>
              <a:gd name="connsiteY1" fmla="*/ 354806 h 588884"/>
              <a:gd name="connsiteX2" fmla="*/ 77413 w 1357985"/>
              <a:gd name="connsiteY2" fmla="*/ 407194 h 588884"/>
              <a:gd name="connsiteX3" fmla="*/ 158375 w 1357985"/>
              <a:gd name="connsiteY3" fmla="*/ 457200 h 588884"/>
              <a:gd name="connsiteX4" fmla="*/ 289344 w 1357985"/>
              <a:gd name="connsiteY4" fmla="*/ 481014 h 588884"/>
              <a:gd name="connsiteX5" fmla="*/ 489369 w 1357985"/>
              <a:gd name="connsiteY5" fmla="*/ 471487 h 588884"/>
              <a:gd name="connsiteX6" fmla="*/ 701300 w 1357985"/>
              <a:gd name="connsiteY6" fmla="*/ 397669 h 588884"/>
              <a:gd name="connsiteX7" fmla="*/ 972763 w 1357985"/>
              <a:gd name="connsiteY7" fmla="*/ 207169 h 588884"/>
              <a:gd name="connsiteX8" fmla="*/ 998957 w 1357985"/>
              <a:gd name="connsiteY8" fmla="*/ 178594 h 588884"/>
              <a:gd name="connsiteX9" fmla="*/ 1025150 w 1357985"/>
              <a:gd name="connsiteY9" fmla="*/ 235744 h 588884"/>
              <a:gd name="connsiteX10" fmla="*/ 1008481 w 1357985"/>
              <a:gd name="connsiteY10" fmla="*/ 252413 h 588884"/>
              <a:gd name="connsiteX11" fmla="*/ 1018006 w 1357985"/>
              <a:gd name="connsiteY11" fmla="*/ 259556 h 588884"/>
              <a:gd name="connsiteX12" fmla="*/ 1237081 w 1357985"/>
              <a:gd name="connsiteY12" fmla="*/ 88106 h 588884"/>
              <a:gd name="connsiteX13" fmla="*/ 1318044 w 1357985"/>
              <a:gd name="connsiteY13" fmla="*/ 16669 h 588884"/>
              <a:gd name="connsiteX14" fmla="*/ 1356144 w 1357985"/>
              <a:gd name="connsiteY14" fmla="*/ 0 h 588884"/>
              <a:gd name="connsiteX15" fmla="*/ 1344238 w 1357985"/>
              <a:gd name="connsiteY15" fmla="*/ 16669 h 588884"/>
              <a:gd name="connsiteX16" fmla="*/ 1277563 w 1357985"/>
              <a:gd name="connsiteY16" fmla="*/ 73819 h 588884"/>
              <a:gd name="connsiteX17" fmla="*/ 975144 w 1357985"/>
              <a:gd name="connsiteY17" fmla="*/ 323850 h 588884"/>
              <a:gd name="connsiteX18" fmla="*/ 894181 w 1357985"/>
              <a:gd name="connsiteY18" fmla="*/ 392906 h 588884"/>
              <a:gd name="connsiteX19" fmla="*/ 777500 w 1357985"/>
              <a:gd name="connsiteY19" fmla="*/ 466725 h 588884"/>
              <a:gd name="connsiteX20" fmla="*/ 544138 w 1357985"/>
              <a:gd name="connsiteY20" fmla="*/ 564356 h 588884"/>
              <a:gd name="connsiteX21" fmla="*/ 398881 w 1357985"/>
              <a:gd name="connsiteY21" fmla="*/ 588169 h 588884"/>
              <a:gd name="connsiteX22" fmla="*/ 267913 w 1357985"/>
              <a:gd name="connsiteY22" fmla="*/ 576263 h 588884"/>
              <a:gd name="connsiteX23" fmla="*/ 113131 w 1357985"/>
              <a:gd name="connsiteY23" fmla="*/ 514350 h 588884"/>
              <a:gd name="connsiteX24" fmla="*/ 25025 w 1357985"/>
              <a:gd name="connsiteY24" fmla="*/ 421481 h 588884"/>
              <a:gd name="connsiteX25" fmla="*/ 1213 w 1357985"/>
              <a:gd name="connsiteY25" fmla="*/ 357188 h 58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57985" h="588884">
                <a:moveTo>
                  <a:pt x="1213" y="357188"/>
                </a:moveTo>
                <a:cubicBezTo>
                  <a:pt x="5975" y="346076"/>
                  <a:pt x="43678" y="359172"/>
                  <a:pt x="53600" y="354806"/>
                </a:cubicBezTo>
                <a:cubicBezTo>
                  <a:pt x="61538" y="372269"/>
                  <a:pt x="65904" y="393303"/>
                  <a:pt x="77413" y="407194"/>
                </a:cubicBezTo>
                <a:cubicBezTo>
                  <a:pt x="95669" y="420688"/>
                  <a:pt x="123053" y="444897"/>
                  <a:pt x="158375" y="457200"/>
                </a:cubicBezTo>
                <a:cubicBezTo>
                  <a:pt x="193697" y="469503"/>
                  <a:pt x="234178" y="478633"/>
                  <a:pt x="289344" y="481014"/>
                </a:cubicBezTo>
                <a:cubicBezTo>
                  <a:pt x="344510" y="483395"/>
                  <a:pt x="420710" y="485378"/>
                  <a:pt x="489369" y="471487"/>
                </a:cubicBezTo>
                <a:cubicBezTo>
                  <a:pt x="558028" y="457596"/>
                  <a:pt x="620734" y="441722"/>
                  <a:pt x="701300" y="397669"/>
                </a:cubicBezTo>
                <a:cubicBezTo>
                  <a:pt x="781866" y="353616"/>
                  <a:pt x="923154" y="243682"/>
                  <a:pt x="972763" y="207169"/>
                </a:cubicBezTo>
                <a:cubicBezTo>
                  <a:pt x="1022373" y="170657"/>
                  <a:pt x="990226" y="173832"/>
                  <a:pt x="998957" y="178594"/>
                </a:cubicBezTo>
                <a:cubicBezTo>
                  <a:pt x="1007688" y="183356"/>
                  <a:pt x="1023563" y="223441"/>
                  <a:pt x="1025150" y="235744"/>
                </a:cubicBezTo>
                <a:cubicBezTo>
                  <a:pt x="1026737" y="248047"/>
                  <a:pt x="1009672" y="248444"/>
                  <a:pt x="1008481" y="252413"/>
                </a:cubicBezTo>
                <a:cubicBezTo>
                  <a:pt x="1007290" y="256382"/>
                  <a:pt x="979906" y="286940"/>
                  <a:pt x="1018006" y="259556"/>
                </a:cubicBezTo>
                <a:cubicBezTo>
                  <a:pt x="1056106" y="232171"/>
                  <a:pt x="1187075" y="128587"/>
                  <a:pt x="1237081" y="88106"/>
                </a:cubicBezTo>
                <a:cubicBezTo>
                  <a:pt x="1287087" y="47625"/>
                  <a:pt x="1298200" y="31353"/>
                  <a:pt x="1318044" y="16669"/>
                </a:cubicBezTo>
                <a:cubicBezTo>
                  <a:pt x="1337888" y="1985"/>
                  <a:pt x="1351778" y="0"/>
                  <a:pt x="1356144" y="0"/>
                </a:cubicBezTo>
                <a:cubicBezTo>
                  <a:pt x="1360510" y="0"/>
                  <a:pt x="1357335" y="4366"/>
                  <a:pt x="1344238" y="16669"/>
                </a:cubicBezTo>
                <a:cubicBezTo>
                  <a:pt x="1331141" y="28972"/>
                  <a:pt x="1277563" y="73819"/>
                  <a:pt x="1277563" y="73819"/>
                </a:cubicBezTo>
                <a:cubicBezTo>
                  <a:pt x="1216047" y="125016"/>
                  <a:pt x="1036263" y="268287"/>
                  <a:pt x="975144" y="323850"/>
                </a:cubicBezTo>
                <a:cubicBezTo>
                  <a:pt x="948156" y="346869"/>
                  <a:pt x="927122" y="369094"/>
                  <a:pt x="894181" y="392906"/>
                </a:cubicBezTo>
                <a:cubicBezTo>
                  <a:pt x="861240" y="416718"/>
                  <a:pt x="835841" y="438150"/>
                  <a:pt x="777500" y="466725"/>
                </a:cubicBezTo>
                <a:cubicBezTo>
                  <a:pt x="719159" y="495300"/>
                  <a:pt x="607241" y="544115"/>
                  <a:pt x="544138" y="564356"/>
                </a:cubicBezTo>
                <a:cubicBezTo>
                  <a:pt x="481035" y="584597"/>
                  <a:pt x="444918" y="586185"/>
                  <a:pt x="398881" y="588169"/>
                </a:cubicBezTo>
                <a:cubicBezTo>
                  <a:pt x="352844" y="590153"/>
                  <a:pt x="315538" y="588566"/>
                  <a:pt x="267913" y="576263"/>
                </a:cubicBezTo>
                <a:cubicBezTo>
                  <a:pt x="220288" y="563960"/>
                  <a:pt x="156787" y="540544"/>
                  <a:pt x="113131" y="514350"/>
                </a:cubicBezTo>
                <a:cubicBezTo>
                  <a:pt x="69475" y="488156"/>
                  <a:pt x="44075" y="447278"/>
                  <a:pt x="25025" y="421481"/>
                </a:cubicBezTo>
                <a:cubicBezTo>
                  <a:pt x="5975" y="395684"/>
                  <a:pt x="-3549" y="368300"/>
                  <a:pt x="1213" y="3571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7" name="任意多边形 16"/>
          <p:cNvSpPr/>
          <p:nvPr/>
        </p:nvSpPr>
        <p:spPr>
          <a:xfrm>
            <a:off x="5327044" y="2274267"/>
            <a:ext cx="327025" cy="403225"/>
          </a:xfrm>
          <a:custGeom>
            <a:avLst/>
            <a:gdLst>
              <a:gd name="connsiteX0" fmla="*/ 302418 w 331304"/>
              <a:gd name="connsiteY0" fmla="*/ 2014 h 393646"/>
              <a:gd name="connsiteX1" fmla="*/ 200025 w 331304"/>
              <a:gd name="connsiteY1" fmla="*/ 106789 h 393646"/>
              <a:gd name="connsiteX2" fmla="*/ 114300 w 331304"/>
              <a:gd name="connsiteY2" fmla="*/ 228233 h 393646"/>
              <a:gd name="connsiteX3" fmla="*/ 0 w 331304"/>
              <a:gd name="connsiteY3" fmla="*/ 354439 h 393646"/>
              <a:gd name="connsiteX4" fmla="*/ 21431 w 331304"/>
              <a:gd name="connsiteY4" fmla="*/ 390158 h 393646"/>
              <a:gd name="connsiteX5" fmla="*/ 50006 w 331304"/>
              <a:gd name="connsiteY5" fmla="*/ 385396 h 393646"/>
              <a:gd name="connsiteX6" fmla="*/ 138112 w 331304"/>
              <a:gd name="connsiteY6" fmla="*/ 292527 h 393646"/>
              <a:gd name="connsiteX7" fmla="*/ 245268 w 331304"/>
              <a:gd name="connsiteY7" fmla="*/ 161558 h 393646"/>
              <a:gd name="connsiteX8" fmla="*/ 328612 w 331304"/>
              <a:gd name="connsiteY8" fmla="*/ 47258 h 393646"/>
              <a:gd name="connsiteX9" fmla="*/ 302418 w 331304"/>
              <a:gd name="connsiteY9" fmla="*/ 2014 h 393646"/>
              <a:gd name="connsiteX0" fmla="*/ 302418 w 331304"/>
              <a:gd name="connsiteY0" fmla="*/ 2014 h 393646"/>
              <a:gd name="connsiteX1" fmla="*/ 200025 w 331304"/>
              <a:gd name="connsiteY1" fmla="*/ 106789 h 393646"/>
              <a:gd name="connsiteX2" fmla="*/ 114300 w 331304"/>
              <a:gd name="connsiteY2" fmla="*/ 228233 h 393646"/>
              <a:gd name="connsiteX3" fmla="*/ 0 w 331304"/>
              <a:gd name="connsiteY3" fmla="*/ 354439 h 393646"/>
              <a:gd name="connsiteX4" fmla="*/ 21431 w 331304"/>
              <a:gd name="connsiteY4" fmla="*/ 390158 h 393646"/>
              <a:gd name="connsiteX5" fmla="*/ 50006 w 331304"/>
              <a:gd name="connsiteY5" fmla="*/ 385396 h 393646"/>
              <a:gd name="connsiteX6" fmla="*/ 138112 w 331304"/>
              <a:gd name="connsiteY6" fmla="*/ 292527 h 393646"/>
              <a:gd name="connsiteX7" fmla="*/ 245268 w 331304"/>
              <a:gd name="connsiteY7" fmla="*/ 161558 h 393646"/>
              <a:gd name="connsiteX8" fmla="*/ 328612 w 331304"/>
              <a:gd name="connsiteY8" fmla="*/ 47258 h 393646"/>
              <a:gd name="connsiteX9" fmla="*/ 302418 w 331304"/>
              <a:gd name="connsiteY9" fmla="*/ 2014 h 393646"/>
              <a:gd name="connsiteX0" fmla="*/ 302418 w 331304"/>
              <a:gd name="connsiteY0" fmla="*/ 2014 h 393646"/>
              <a:gd name="connsiteX1" fmla="*/ 200025 w 331304"/>
              <a:gd name="connsiteY1" fmla="*/ 106789 h 393646"/>
              <a:gd name="connsiteX2" fmla="*/ 109538 w 331304"/>
              <a:gd name="connsiteY2" fmla="*/ 230614 h 393646"/>
              <a:gd name="connsiteX3" fmla="*/ 0 w 331304"/>
              <a:gd name="connsiteY3" fmla="*/ 354439 h 393646"/>
              <a:gd name="connsiteX4" fmla="*/ 21431 w 331304"/>
              <a:gd name="connsiteY4" fmla="*/ 390158 h 393646"/>
              <a:gd name="connsiteX5" fmla="*/ 50006 w 331304"/>
              <a:gd name="connsiteY5" fmla="*/ 385396 h 393646"/>
              <a:gd name="connsiteX6" fmla="*/ 138112 w 331304"/>
              <a:gd name="connsiteY6" fmla="*/ 292527 h 393646"/>
              <a:gd name="connsiteX7" fmla="*/ 245268 w 331304"/>
              <a:gd name="connsiteY7" fmla="*/ 161558 h 393646"/>
              <a:gd name="connsiteX8" fmla="*/ 328612 w 331304"/>
              <a:gd name="connsiteY8" fmla="*/ 47258 h 393646"/>
              <a:gd name="connsiteX9" fmla="*/ 302418 w 331304"/>
              <a:gd name="connsiteY9" fmla="*/ 2014 h 393646"/>
              <a:gd name="connsiteX0" fmla="*/ 302418 w 331304"/>
              <a:gd name="connsiteY0" fmla="*/ 2014 h 401769"/>
              <a:gd name="connsiteX1" fmla="*/ 200025 w 331304"/>
              <a:gd name="connsiteY1" fmla="*/ 106789 h 401769"/>
              <a:gd name="connsiteX2" fmla="*/ 109538 w 331304"/>
              <a:gd name="connsiteY2" fmla="*/ 230614 h 401769"/>
              <a:gd name="connsiteX3" fmla="*/ 0 w 331304"/>
              <a:gd name="connsiteY3" fmla="*/ 354439 h 401769"/>
              <a:gd name="connsiteX4" fmla="*/ 9820 w 331304"/>
              <a:gd name="connsiteY4" fmla="*/ 401769 h 401769"/>
              <a:gd name="connsiteX5" fmla="*/ 50006 w 331304"/>
              <a:gd name="connsiteY5" fmla="*/ 385396 h 401769"/>
              <a:gd name="connsiteX6" fmla="*/ 138112 w 331304"/>
              <a:gd name="connsiteY6" fmla="*/ 292527 h 401769"/>
              <a:gd name="connsiteX7" fmla="*/ 245268 w 331304"/>
              <a:gd name="connsiteY7" fmla="*/ 161558 h 401769"/>
              <a:gd name="connsiteX8" fmla="*/ 328612 w 331304"/>
              <a:gd name="connsiteY8" fmla="*/ 47258 h 401769"/>
              <a:gd name="connsiteX9" fmla="*/ 302418 w 331304"/>
              <a:gd name="connsiteY9" fmla="*/ 2014 h 401769"/>
              <a:gd name="connsiteX0" fmla="*/ 296612 w 325498"/>
              <a:gd name="connsiteY0" fmla="*/ 2014 h 401769"/>
              <a:gd name="connsiteX1" fmla="*/ 194219 w 325498"/>
              <a:gd name="connsiteY1" fmla="*/ 106789 h 401769"/>
              <a:gd name="connsiteX2" fmla="*/ 103732 w 325498"/>
              <a:gd name="connsiteY2" fmla="*/ 230614 h 401769"/>
              <a:gd name="connsiteX3" fmla="*/ 0 w 325498"/>
              <a:gd name="connsiteY3" fmla="*/ 357342 h 401769"/>
              <a:gd name="connsiteX4" fmla="*/ 4014 w 325498"/>
              <a:gd name="connsiteY4" fmla="*/ 401769 h 401769"/>
              <a:gd name="connsiteX5" fmla="*/ 44200 w 325498"/>
              <a:gd name="connsiteY5" fmla="*/ 385396 h 401769"/>
              <a:gd name="connsiteX6" fmla="*/ 132306 w 325498"/>
              <a:gd name="connsiteY6" fmla="*/ 292527 h 401769"/>
              <a:gd name="connsiteX7" fmla="*/ 239462 w 325498"/>
              <a:gd name="connsiteY7" fmla="*/ 161558 h 401769"/>
              <a:gd name="connsiteX8" fmla="*/ 322806 w 325498"/>
              <a:gd name="connsiteY8" fmla="*/ 47258 h 401769"/>
              <a:gd name="connsiteX9" fmla="*/ 296612 w 325498"/>
              <a:gd name="connsiteY9" fmla="*/ 2014 h 401769"/>
              <a:gd name="connsiteX0" fmla="*/ 297665 w 326551"/>
              <a:gd name="connsiteY0" fmla="*/ 2014 h 401769"/>
              <a:gd name="connsiteX1" fmla="*/ 195272 w 326551"/>
              <a:gd name="connsiteY1" fmla="*/ 106789 h 401769"/>
              <a:gd name="connsiteX2" fmla="*/ 104785 w 326551"/>
              <a:gd name="connsiteY2" fmla="*/ 230614 h 401769"/>
              <a:gd name="connsiteX3" fmla="*/ 1053 w 326551"/>
              <a:gd name="connsiteY3" fmla="*/ 357342 h 401769"/>
              <a:gd name="connsiteX4" fmla="*/ 5067 w 326551"/>
              <a:gd name="connsiteY4" fmla="*/ 401769 h 401769"/>
              <a:gd name="connsiteX5" fmla="*/ 45253 w 326551"/>
              <a:gd name="connsiteY5" fmla="*/ 385396 h 401769"/>
              <a:gd name="connsiteX6" fmla="*/ 133359 w 326551"/>
              <a:gd name="connsiteY6" fmla="*/ 292527 h 401769"/>
              <a:gd name="connsiteX7" fmla="*/ 240515 w 326551"/>
              <a:gd name="connsiteY7" fmla="*/ 161558 h 401769"/>
              <a:gd name="connsiteX8" fmla="*/ 323859 w 326551"/>
              <a:gd name="connsiteY8" fmla="*/ 47258 h 401769"/>
              <a:gd name="connsiteX9" fmla="*/ 297665 w 326551"/>
              <a:gd name="connsiteY9" fmla="*/ 2014 h 401769"/>
              <a:gd name="connsiteX0" fmla="*/ 298931 w 327817"/>
              <a:gd name="connsiteY0" fmla="*/ 2014 h 401769"/>
              <a:gd name="connsiteX1" fmla="*/ 196538 w 327817"/>
              <a:gd name="connsiteY1" fmla="*/ 106789 h 401769"/>
              <a:gd name="connsiteX2" fmla="*/ 106051 w 327817"/>
              <a:gd name="connsiteY2" fmla="*/ 230614 h 401769"/>
              <a:gd name="connsiteX3" fmla="*/ 2319 w 327817"/>
              <a:gd name="connsiteY3" fmla="*/ 357342 h 401769"/>
              <a:gd name="connsiteX4" fmla="*/ 6333 w 327817"/>
              <a:gd name="connsiteY4" fmla="*/ 401769 h 401769"/>
              <a:gd name="connsiteX5" fmla="*/ 46519 w 327817"/>
              <a:gd name="connsiteY5" fmla="*/ 385396 h 401769"/>
              <a:gd name="connsiteX6" fmla="*/ 134625 w 327817"/>
              <a:gd name="connsiteY6" fmla="*/ 292527 h 401769"/>
              <a:gd name="connsiteX7" fmla="*/ 241781 w 327817"/>
              <a:gd name="connsiteY7" fmla="*/ 161558 h 401769"/>
              <a:gd name="connsiteX8" fmla="*/ 325125 w 327817"/>
              <a:gd name="connsiteY8" fmla="*/ 47258 h 401769"/>
              <a:gd name="connsiteX9" fmla="*/ 298931 w 327817"/>
              <a:gd name="connsiteY9" fmla="*/ 2014 h 40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817" h="401769">
                <a:moveTo>
                  <a:pt x="298931" y="2014"/>
                </a:moveTo>
                <a:cubicBezTo>
                  <a:pt x="277500" y="11936"/>
                  <a:pt x="228685" y="68689"/>
                  <a:pt x="196538" y="106789"/>
                </a:cubicBezTo>
                <a:cubicBezTo>
                  <a:pt x="164391" y="144889"/>
                  <a:pt x="138421" y="188855"/>
                  <a:pt x="106051" y="230614"/>
                </a:cubicBezTo>
                <a:cubicBezTo>
                  <a:pt x="73681" y="272373"/>
                  <a:pt x="19385" y="331942"/>
                  <a:pt x="2319" y="357342"/>
                </a:cubicBezTo>
                <a:cubicBezTo>
                  <a:pt x="4700" y="383535"/>
                  <a:pt x="-6617" y="386959"/>
                  <a:pt x="6333" y="401769"/>
                </a:cubicBezTo>
                <a:cubicBezTo>
                  <a:pt x="15858" y="400182"/>
                  <a:pt x="25137" y="403603"/>
                  <a:pt x="46519" y="385396"/>
                </a:cubicBezTo>
                <a:cubicBezTo>
                  <a:pt x="67901" y="367189"/>
                  <a:pt x="102081" y="329833"/>
                  <a:pt x="134625" y="292527"/>
                </a:cubicBezTo>
                <a:cubicBezTo>
                  <a:pt x="167169" y="255221"/>
                  <a:pt x="210031" y="202436"/>
                  <a:pt x="241781" y="161558"/>
                </a:cubicBezTo>
                <a:cubicBezTo>
                  <a:pt x="273531" y="120680"/>
                  <a:pt x="316394" y="73849"/>
                  <a:pt x="325125" y="47258"/>
                </a:cubicBezTo>
                <a:cubicBezTo>
                  <a:pt x="333856" y="20667"/>
                  <a:pt x="320362" y="-7908"/>
                  <a:pt x="298931" y="20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327044" y="2330723"/>
            <a:ext cx="544513" cy="360362"/>
          </a:xfrm>
          <a:custGeom>
            <a:avLst/>
            <a:gdLst>
              <a:gd name="connsiteX0" fmla="*/ 539060 w 540878"/>
              <a:gd name="connsiteY0" fmla="*/ 30997 h 361286"/>
              <a:gd name="connsiteX1" fmla="*/ 498579 w 540878"/>
              <a:gd name="connsiteY1" fmla="*/ 40 h 361286"/>
              <a:gd name="connsiteX2" fmla="*/ 389041 w 540878"/>
              <a:gd name="connsiteY2" fmla="*/ 38140 h 361286"/>
              <a:gd name="connsiteX3" fmla="*/ 212829 w 540878"/>
              <a:gd name="connsiteY3" fmla="*/ 164347 h 361286"/>
              <a:gd name="connsiteX4" fmla="*/ 74716 w 540878"/>
              <a:gd name="connsiteY4" fmla="*/ 309603 h 361286"/>
              <a:gd name="connsiteX5" fmla="*/ 24710 w 540878"/>
              <a:gd name="connsiteY5" fmla="*/ 340559 h 361286"/>
              <a:gd name="connsiteX6" fmla="*/ 3279 w 540878"/>
              <a:gd name="connsiteY6" fmla="*/ 338178 h 361286"/>
              <a:gd name="connsiteX7" fmla="*/ 5660 w 540878"/>
              <a:gd name="connsiteY7" fmla="*/ 357228 h 361286"/>
              <a:gd name="connsiteX8" fmla="*/ 55666 w 540878"/>
              <a:gd name="connsiteY8" fmla="*/ 352465 h 361286"/>
              <a:gd name="connsiteX9" fmla="*/ 134247 w 540878"/>
              <a:gd name="connsiteY9" fmla="*/ 269122 h 361286"/>
              <a:gd name="connsiteX10" fmla="*/ 205685 w 540878"/>
              <a:gd name="connsiteY10" fmla="*/ 209590 h 361286"/>
              <a:gd name="connsiteX11" fmla="*/ 300935 w 540878"/>
              <a:gd name="connsiteY11" fmla="*/ 123865 h 361286"/>
              <a:gd name="connsiteX12" fmla="*/ 372372 w 540878"/>
              <a:gd name="connsiteY12" fmla="*/ 85765 h 361286"/>
              <a:gd name="connsiteX13" fmla="*/ 446191 w 540878"/>
              <a:gd name="connsiteY13" fmla="*/ 40522 h 361286"/>
              <a:gd name="connsiteX14" fmla="*/ 539060 w 540878"/>
              <a:gd name="connsiteY14" fmla="*/ 30997 h 361286"/>
              <a:gd name="connsiteX0" fmla="*/ 539060 w 540878"/>
              <a:gd name="connsiteY0" fmla="*/ 30997 h 361286"/>
              <a:gd name="connsiteX1" fmla="*/ 498579 w 540878"/>
              <a:gd name="connsiteY1" fmla="*/ 40 h 361286"/>
              <a:gd name="connsiteX2" fmla="*/ 389041 w 540878"/>
              <a:gd name="connsiteY2" fmla="*/ 38140 h 361286"/>
              <a:gd name="connsiteX3" fmla="*/ 212829 w 540878"/>
              <a:gd name="connsiteY3" fmla="*/ 164347 h 361286"/>
              <a:gd name="connsiteX4" fmla="*/ 74716 w 540878"/>
              <a:gd name="connsiteY4" fmla="*/ 309603 h 361286"/>
              <a:gd name="connsiteX5" fmla="*/ 24710 w 540878"/>
              <a:gd name="connsiteY5" fmla="*/ 340559 h 361286"/>
              <a:gd name="connsiteX6" fmla="*/ 3279 w 540878"/>
              <a:gd name="connsiteY6" fmla="*/ 338178 h 361286"/>
              <a:gd name="connsiteX7" fmla="*/ 5660 w 540878"/>
              <a:gd name="connsiteY7" fmla="*/ 357228 h 361286"/>
              <a:gd name="connsiteX8" fmla="*/ 55666 w 540878"/>
              <a:gd name="connsiteY8" fmla="*/ 352465 h 361286"/>
              <a:gd name="connsiteX9" fmla="*/ 134247 w 540878"/>
              <a:gd name="connsiteY9" fmla="*/ 269122 h 361286"/>
              <a:gd name="connsiteX10" fmla="*/ 205685 w 540878"/>
              <a:gd name="connsiteY10" fmla="*/ 209590 h 361286"/>
              <a:gd name="connsiteX11" fmla="*/ 300935 w 540878"/>
              <a:gd name="connsiteY11" fmla="*/ 123865 h 361286"/>
              <a:gd name="connsiteX12" fmla="*/ 367610 w 540878"/>
              <a:gd name="connsiteY12" fmla="*/ 73859 h 361286"/>
              <a:gd name="connsiteX13" fmla="*/ 446191 w 540878"/>
              <a:gd name="connsiteY13" fmla="*/ 40522 h 361286"/>
              <a:gd name="connsiteX14" fmla="*/ 539060 w 540878"/>
              <a:gd name="connsiteY14" fmla="*/ 30997 h 361286"/>
              <a:gd name="connsiteX0" fmla="*/ 539060 w 540878"/>
              <a:gd name="connsiteY0" fmla="*/ 30997 h 361286"/>
              <a:gd name="connsiteX1" fmla="*/ 498579 w 540878"/>
              <a:gd name="connsiteY1" fmla="*/ 40 h 361286"/>
              <a:gd name="connsiteX2" fmla="*/ 389041 w 540878"/>
              <a:gd name="connsiteY2" fmla="*/ 38140 h 361286"/>
              <a:gd name="connsiteX3" fmla="*/ 212829 w 540878"/>
              <a:gd name="connsiteY3" fmla="*/ 164347 h 361286"/>
              <a:gd name="connsiteX4" fmla="*/ 74716 w 540878"/>
              <a:gd name="connsiteY4" fmla="*/ 309603 h 361286"/>
              <a:gd name="connsiteX5" fmla="*/ 24710 w 540878"/>
              <a:gd name="connsiteY5" fmla="*/ 340559 h 361286"/>
              <a:gd name="connsiteX6" fmla="*/ 3279 w 540878"/>
              <a:gd name="connsiteY6" fmla="*/ 338178 h 361286"/>
              <a:gd name="connsiteX7" fmla="*/ 5660 w 540878"/>
              <a:gd name="connsiteY7" fmla="*/ 357228 h 361286"/>
              <a:gd name="connsiteX8" fmla="*/ 55666 w 540878"/>
              <a:gd name="connsiteY8" fmla="*/ 352465 h 361286"/>
              <a:gd name="connsiteX9" fmla="*/ 134247 w 540878"/>
              <a:gd name="connsiteY9" fmla="*/ 269122 h 361286"/>
              <a:gd name="connsiteX10" fmla="*/ 205685 w 540878"/>
              <a:gd name="connsiteY10" fmla="*/ 209590 h 361286"/>
              <a:gd name="connsiteX11" fmla="*/ 300935 w 540878"/>
              <a:gd name="connsiteY11" fmla="*/ 123865 h 361286"/>
              <a:gd name="connsiteX12" fmla="*/ 365229 w 540878"/>
              <a:gd name="connsiteY12" fmla="*/ 78622 h 361286"/>
              <a:gd name="connsiteX13" fmla="*/ 446191 w 540878"/>
              <a:gd name="connsiteY13" fmla="*/ 40522 h 361286"/>
              <a:gd name="connsiteX14" fmla="*/ 539060 w 540878"/>
              <a:gd name="connsiteY14" fmla="*/ 30997 h 361286"/>
              <a:gd name="connsiteX0" fmla="*/ 539060 w 540878"/>
              <a:gd name="connsiteY0" fmla="*/ 30997 h 361286"/>
              <a:gd name="connsiteX1" fmla="*/ 498579 w 540878"/>
              <a:gd name="connsiteY1" fmla="*/ 40 h 361286"/>
              <a:gd name="connsiteX2" fmla="*/ 389041 w 540878"/>
              <a:gd name="connsiteY2" fmla="*/ 38140 h 361286"/>
              <a:gd name="connsiteX3" fmla="*/ 212829 w 540878"/>
              <a:gd name="connsiteY3" fmla="*/ 164347 h 361286"/>
              <a:gd name="connsiteX4" fmla="*/ 74716 w 540878"/>
              <a:gd name="connsiteY4" fmla="*/ 309603 h 361286"/>
              <a:gd name="connsiteX5" fmla="*/ 24710 w 540878"/>
              <a:gd name="connsiteY5" fmla="*/ 340559 h 361286"/>
              <a:gd name="connsiteX6" fmla="*/ 3279 w 540878"/>
              <a:gd name="connsiteY6" fmla="*/ 338178 h 361286"/>
              <a:gd name="connsiteX7" fmla="*/ 5660 w 540878"/>
              <a:gd name="connsiteY7" fmla="*/ 357228 h 361286"/>
              <a:gd name="connsiteX8" fmla="*/ 55666 w 540878"/>
              <a:gd name="connsiteY8" fmla="*/ 352465 h 361286"/>
              <a:gd name="connsiteX9" fmla="*/ 134247 w 540878"/>
              <a:gd name="connsiteY9" fmla="*/ 269122 h 361286"/>
              <a:gd name="connsiteX10" fmla="*/ 205685 w 540878"/>
              <a:gd name="connsiteY10" fmla="*/ 209590 h 361286"/>
              <a:gd name="connsiteX11" fmla="*/ 300935 w 540878"/>
              <a:gd name="connsiteY11" fmla="*/ 128628 h 361286"/>
              <a:gd name="connsiteX12" fmla="*/ 365229 w 540878"/>
              <a:gd name="connsiteY12" fmla="*/ 78622 h 361286"/>
              <a:gd name="connsiteX13" fmla="*/ 446191 w 540878"/>
              <a:gd name="connsiteY13" fmla="*/ 40522 h 361286"/>
              <a:gd name="connsiteX14" fmla="*/ 539060 w 540878"/>
              <a:gd name="connsiteY14" fmla="*/ 30997 h 361286"/>
              <a:gd name="connsiteX0" fmla="*/ 539060 w 540878"/>
              <a:gd name="connsiteY0" fmla="*/ 30997 h 361286"/>
              <a:gd name="connsiteX1" fmla="*/ 498579 w 540878"/>
              <a:gd name="connsiteY1" fmla="*/ 40 h 361286"/>
              <a:gd name="connsiteX2" fmla="*/ 389041 w 540878"/>
              <a:gd name="connsiteY2" fmla="*/ 38140 h 361286"/>
              <a:gd name="connsiteX3" fmla="*/ 212829 w 540878"/>
              <a:gd name="connsiteY3" fmla="*/ 164347 h 361286"/>
              <a:gd name="connsiteX4" fmla="*/ 74716 w 540878"/>
              <a:gd name="connsiteY4" fmla="*/ 309603 h 361286"/>
              <a:gd name="connsiteX5" fmla="*/ 24710 w 540878"/>
              <a:gd name="connsiteY5" fmla="*/ 340559 h 361286"/>
              <a:gd name="connsiteX6" fmla="*/ 3279 w 540878"/>
              <a:gd name="connsiteY6" fmla="*/ 338178 h 361286"/>
              <a:gd name="connsiteX7" fmla="*/ 5660 w 540878"/>
              <a:gd name="connsiteY7" fmla="*/ 357228 h 361286"/>
              <a:gd name="connsiteX8" fmla="*/ 55666 w 540878"/>
              <a:gd name="connsiteY8" fmla="*/ 352465 h 361286"/>
              <a:gd name="connsiteX9" fmla="*/ 134247 w 540878"/>
              <a:gd name="connsiteY9" fmla="*/ 269122 h 361286"/>
              <a:gd name="connsiteX10" fmla="*/ 205685 w 540878"/>
              <a:gd name="connsiteY10" fmla="*/ 209590 h 361286"/>
              <a:gd name="connsiteX11" fmla="*/ 300935 w 540878"/>
              <a:gd name="connsiteY11" fmla="*/ 128628 h 361286"/>
              <a:gd name="connsiteX12" fmla="*/ 365229 w 540878"/>
              <a:gd name="connsiteY12" fmla="*/ 78622 h 361286"/>
              <a:gd name="connsiteX13" fmla="*/ 446191 w 540878"/>
              <a:gd name="connsiteY13" fmla="*/ 40522 h 361286"/>
              <a:gd name="connsiteX14" fmla="*/ 539060 w 540878"/>
              <a:gd name="connsiteY14" fmla="*/ 30997 h 361286"/>
              <a:gd name="connsiteX0" fmla="*/ 543822 w 545443"/>
              <a:gd name="connsiteY0" fmla="*/ 33355 h 361263"/>
              <a:gd name="connsiteX1" fmla="*/ 498579 w 545443"/>
              <a:gd name="connsiteY1" fmla="*/ 17 h 361263"/>
              <a:gd name="connsiteX2" fmla="*/ 389041 w 545443"/>
              <a:gd name="connsiteY2" fmla="*/ 38117 h 361263"/>
              <a:gd name="connsiteX3" fmla="*/ 212829 w 545443"/>
              <a:gd name="connsiteY3" fmla="*/ 164324 h 361263"/>
              <a:gd name="connsiteX4" fmla="*/ 74716 w 545443"/>
              <a:gd name="connsiteY4" fmla="*/ 309580 h 361263"/>
              <a:gd name="connsiteX5" fmla="*/ 24710 w 545443"/>
              <a:gd name="connsiteY5" fmla="*/ 340536 h 361263"/>
              <a:gd name="connsiteX6" fmla="*/ 3279 w 545443"/>
              <a:gd name="connsiteY6" fmla="*/ 338155 h 361263"/>
              <a:gd name="connsiteX7" fmla="*/ 5660 w 545443"/>
              <a:gd name="connsiteY7" fmla="*/ 357205 h 361263"/>
              <a:gd name="connsiteX8" fmla="*/ 55666 w 545443"/>
              <a:gd name="connsiteY8" fmla="*/ 352442 h 361263"/>
              <a:gd name="connsiteX9" fmla="*/ 134247 w 545443"/>
              <a:gd name="connsiteY9" fmla="*/ 269099 h 361263"/>
              <a:gd name="connsiteX10" fmla="*/ 205685 w 545443"/>
              <a:gd name="connsiteY10" fmla="*/ 209567 h 361263"/>
              <a:gd name="connsiteX11" fmla="*/ 300935 w 545443"/>
              <a:gd name="connsiteY11" fmla="*/ 128605 h 361263"/>
              <a:gd name="connsiteX12" fmla="*/ 365229 w 545443"/>
              <a:gd name="connsiteY12" fmla="*/ 78599 h 361263"/>
              <a:gd name="connsiteX13" fmla="*/ 446191 w 545443"/>
              <a:gd name="connsiteY13" fmla="*/ 40499 h 361263"/>
              <a:gd name="connsiteX14" fmla="*/ 543822 w 545443"/>
              <a:gd name="connsiteY14" fmla="*/ 33355 h 36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5443" h="361263">
                <a:moveTo>
                  <a:pt x="543822" y="33355"/>
                </a:moveTo>
                <a:cubicBezTo>
                  <a:pt x="552553" y="26608"/>
                  <a:pt x="524376" y="-777"/>
                  <a:pt x="498579" y="17"/>
                </a:cubicBezTo>
                <a:cubicBezTo>
                  <a:pt x="472782" y="811"/>
                  <a:pt x="436666" y="10733"/>
                  <a:pt x="389041" y="38117"/>
                </a:cubicBezTo>
                <a:cubicBezTo>
                  <a:pt x="341416" y="65501"/>
                  <a:pt x="265216" y="119080"/>
                  <a:pt x="212829" y="164324"/>
                </a:cubicBezTo>
                <a:cubicBezTo>
                  <a:pt x="160442" y="209568"/>
                  <a:pt x="106069" y="280211"/>
                  <a:pt x="74716" y="309580"/>
                </a:cubicBezTo>
                <a:cubicBezTo>
                  <a:pt x="43363" y="338949"/>
                  <a:pt x="36616" y="335774"/>
                  <a:pt x="24710" y="340536"/>
                </a:cubicBezTo>
                <a:cubicBezTo>
                  <a:pt x="12804" y="345299"/>
                  <a:pt x="6454" y="335377"/>
                  <a:pt x="3279" y="338155"/>
                </a:cubicBezTo>
                <a:cubicBezTo>
                  <a:pt x="104" y="340933"/>
                  <a:pt x="-3071" y="354824"/>
                  <a:pt x="5660" y="357205"/>
                </a:cubicBezTo>
                <a:cubicBezTo>
                  <a:pt x="14391" y="359586"/>
                  <a:pt x="34235" y="367126"/>
                  <a:pt x="55666" y="352442"/>
                </a:cubicBezTo>
                <a:cubicBezTo>
                  <a:pt x="77097" y="337758"/>
                  <a:pt x="109244" y="292912"/>
                  <a:pt x="134247" y="269099"/>
                </a:cubicBezTo>
                <a:cubicBezTo>
                  <a:pt x="159250" y="245287"/>
                  <a:pt x="177904" y="232983"/>
                  <a:pt x="205685" y="209567"/>
                </a:cubicBezTo>
                <a:cubicBezTo>
                  <a:pt x="233466" y="186151"/>
                  <a:pt x="274344" y="150433"/>
                  <a:pt x="300935" y="128605"/>
                </a:cubicBezTo>
                <a:cubicBezTo>
                  <a:pt x="327526" y="106777"/>
                  <a:pt x="341020" y="92489"/>
                  <a:pt x="365229" y="78599"/>
                </a:cubicBezTo>
                <a:cubicBezTo>
                  <a:pt x="389438" y="64709"/>
                  <a:pt x="416426" y="48040"/>
                  <a:pt x="446191" y="40499"/>
                </a:cubicBezTo>
                <a:cubicBezTo>
                  <a:pt x="475956" y="32958"/>
                  <a:pt x="535091" y="40102"/>
                  <a:pt x="543822" y="33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5582632" y="2339355"/>
            <a:ext cx="292100" cy="349250"/>
          </a:xfrm>
          <a:custGeom>
            <a:avLst/>
            <a:gdLst>
              <a:gd name="connsiteX0" fmla="*/ 220712 w 292760"/>
              <a:gd name="connsiteY0" fmla="*/ 2586 h 350249"/>
              <a:gd name="connsiteX1" fmla="*/ 292149 w 292760"/>
              <a:gd name="connsiteY1" fmla="*/ 4967 h 350249"/>
              <a:gd name="connsiteX2" fmla="*/ 282624 w 292760"/>
              <a:gd name="connsiteY2" fmla="*/ 40686 h 350249"/>
              <a:gd name="connsiteX3" fmla="*/ 187374 w 292760"/>
              <a:gd name="connsiteY3" fmla="*/ 143080 h 350249"/>
              <a:gd name="connsiteX4" fmla="*/ 61168 w 292760"/>
              <a:gd name="connsiteY4" fmla="*/ 281192 h 350249"/>
              <a:gd name="connsiteX5" fmla="*/ 63549 w 292760"/>
              <a:gd name="connsiteY5" fmla="*/ 350249 h 350249"/>
              <a:gd name="connsiteX6" fmla="*/ 18305 w 292760"/>
              <a:gd name="connsiteY6" fmla="*/ 340724 h 350249"/>
              <a:gd name="connsiteX7" fmla="*/ 4018 w 292760"/>
              <a:gd name="connsiteY7" fmla="*/ 264524 h 350249"/>
              <a:gd name="connsiteX8" fmla="*/ 87362 w 292760"/>
              <a:gd name="connsiteY8" fmla="*/ 154986 h 350249"/>
              <a:gd name="connsiteX9" fmla="*/ 199280 w 292760"/>
              <a:gd name="connsiteY9" fmla="*/ 50211 h 350249"/>
              <a:gd name="connsiteX10" fmla="*/ 220712 w 292760"/>
              <a:gd name="connsiteY10" fmla="*/ 2586 h 35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760" h="350249">
                <a:moveTo>
                  <a:pt x="220712" y="2586"/>
                </a:moveTo>
                <a:cubicBezTo>
                  <a:pt x="236190" y="-4955"/>
                  <a:pt x="278655" y="6554"/>
                  <a:pt x="292149" y="4967"/>
                </a:cubicBezTo>
                <a:cubicBezTo>
                  <a:pt x="288974" y="16873"/>
                  <a:pt x="300087" y="17667"/>
                  <a:pt x="282624" y="40686"/>
                </a:cubicBezTo>
                <a:cubicBezTo>
                  <a:pt x="265161" y="63705"/>
                  <a:pt x="187374" y="143080"/>
                  <a:pt x="187374" y="143080"/>
                </a:cubicBezTo>
                <a:cubicBezTo>
                  <a:pt x="150465" y="183164"/>
                  <a:pt x="81805" y="246664"/>
                  <a:pt x="61168" y="281192"/>
                </a:cubicBezTo>
                <a:cubicBezTo>
                  <a:pt x="61962" y="304211"/>
                  <a:pt x="59977" y="315324"/>
                  <a:pt x="63549" y="350249"/>
                </a:cubicBezTo>
                <a:cubicBezTo>
                  <a:pt x="48468" y="347074"/>
                  <a:pt x="28227" y="355012"/>
                  <a:pt x="18305" y="340724"/>
                </a:cubicBezTo>
                <a:cubicBezTo>
                  <a:pt x="8383" y="326437"/>
                  <a:pt x="-7491" y="295480"/>
                  <a:pt x="4018" y="264524"/>
                </a:cubicBezTo>
                <a:cubicBezTo>
                  <a:pt x="15527" y="233568"/>
                  <a:pt x="54818" y="190705"/>
                  <a:pt x="87362" y="154986"/>
                </a:cubicBezTo>
                <a:cubicBezTo>
                  <a:pt x="119906" y="119267"/>
                  <a:pt x="175071" y="71642"/>
                  <a:pt x="199280" y="50211"/>
                </a:cubicBezTo>
                <a:cubicBezTo>
                  <a:pt x="223489" y="28780"/>
                  <a:pt x="205234" y="10127"/>
                  <a:pt x="220712" y="25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5608032" y="2296492"/>
            <a:ext cx="668337" cy="395288"/>
          </a:xfrm>
          <a:custGeom>
            <a:avLst/>
            <a:gdLst>
              <a:gd name="connsiteX0" fmla="*/ 664545 w 668744"/>
              <a:gd name="connsiteY0" fmla="*/ 65691 h 391923"/>
              <a:gd name="connsiteX1" fmla="*/ 650257 w 668744"/>
              <a:gd name="connsiteY1" fmla="*/ 13304 h 391923"/>
              <a:gd name="connsiteX2" fmla="*/ 590726 w 668744"/>
              <a:gd name="connsiteY2" fmla="*/ 1398 h 391923"/>
              <a:gd name="connsiteX3" fmla="*/ 550245 w 668744"/>
              <a:gd name="connsiteY3" fmla="*/ 8541 h 391923"/>
              <a:gd name="connsiteX4" fmla="*/ 457376 w 668744"/>
              <a:gd name="connsiteY4" fmla="*/ 75216 h 391923"/>
              <a:gd name="connsiteX5" fmla="*/ 350220 w 668744"/>
              <a:gd name="connsiteY5" fmla="*/ 158560 h 391923"/>
              <a:gd name="connsiteX6" fmla="*/ 226395 w 668744"/>
              <a:gd name="connsiteY6" fmla="*/ 275241 h 391923"/>
              <a:gd name="connsiteX7" fmla="*/ 116857 w 668744"/>
              <a:gd name="connsiteY7" fmla="*/ 341916 h 391923"/>
              <a:gd name="connsiteX8" fmla="*/ 50182 w 668744"/>
              <a:gd name="connsiteY8" fmla="*/ 363348 h 391923"/>
              <a:gd name="connsiteX9" fmla="*/ 176 w 668744"/>
              <a:gd name="connsiteY9" fmla="*/ 356204 h 391923"/>
              <a:gd name="connsiteX10" fmla="*/ 176 w 668744"/>
              <a:gd name="connsiteY10" fmla="*/ 391923 h 391923"/>
              <a:gd name="connsiteX11" fmla="*/ 83520 w 668744"/>
              <a:gd name="connsiteY11" fmla="*/ 384779 h 391923"/>
              <a:gd name="connsiteX12" fmla="*/ 195439 w 668744"/>
              <a:gd name="connsiteY12" fmla="*/ 315723 h 391923"/>
              <a:gd name="connsiteX13" fmla="*/ 359745 w 668744"/>
              <a:gd name="connsiteY13" fmla="*/ 184754 h 391923"/>
              <a:gd name="connsiteX14" fmla="*/ 435945 w 668744"/>
              <a:gd name="connsiteY14" fmla="*/ 103791 h 391923"/>
              <a:gd name="connsiteX15" fmla="*/ 535957 w 668744"/>
              <a:gd name="connsiteY15" fmla="*/ 39498 h 391923"/>
              <a:gd name="connsiteX16" fmla="*/ 583582 w 668744"/>
              <a:gd name="connsiteY16" fmla="*/ 18066 h 391923"/>
              <a:gd name="connsiteX17" fmla="*/ 664545 w 668744"/>
              <a:gd name="connsiteY17" fmla="*/ 65691 h 391923"/>
              <a:gd name="connsiteX0" fmla="*/ 664545 w 668744"/>
              <a:gd name="connsiteY0" fmla="*/ 65691 h 391923"/>
              <a:gd name="connsiteX1" fmla="*/ 650257 w 668744"/>
              <a:gd name="connsiteY1" fmla="*/ 13304 h 391923"/>
              <a:gd name="connsiteX2" fmla="*/ 590726 w 668744"/>
              <a:gd name="connsiteY2" fmla="*/ 1398 h 391923"/>
              <a:gd name="connsiteX3" fmla="*/ 550245 w 668744"/>
              <a:gd name="connsiteY3" fmla="*/ 8541 h 391923"/>
              <a:gd name="connsiteX4" fmla="*/ 457376 w 668744"/>
              <a:gd name="connsiteY4" fmla="*/ 75216 h 391923"/>
              <a:gd name="connsiteX5" fmla="*/ 350220 w 668744"/>
              <a:gd name="connsiteY5" fmla="*/ 158560 h 391923"/>
              <a:gd name="connsiteX6" fmla="*/ 226395 w 668744"/>
              <a:gd name="connsiteY6" fmla="*/ 275241 h 391923"/>
              <a:gd name="connsiteX7" fmla="*/ 116857 w 668744"/>
              <a:gd name="connsiteY7" fmla="*/ 341916 h 391923"/>
              <a:gd name="connsiteX8" fmla="*/ 50182 w 668744"/>
              <a:gd name="connsiteY8" fmla="*/ 363348 h 391923"/>
              <a:gd name="connsiteX9" fmla="*/ 176 w 668744"/>
              <a:gd name="connsiteY9" fmla="*/ 356204 h 391923"/>
              <a:gd name="connsiteX10" fmla="*/ 176 w 668744"/>
              <a:gd name="connsiteY10" fmla="*/ 391923 h 391923"/>
              <a:gd name="connsiteX11" fmla="*/ 83520 w 668744"/>
              <a:gd name="connsiteY11" fmla="*/ 384779 h 391923"/>
              <a:gd name="connsiteX12" fmla="*/ 195439 w 668744"/>
              <a:gd name="connsiteY12" fmla="*/ 315723 h 391923"/>
              <a:gd name="connsiteX13" fmla="*/ 359745 w 668744"/>
              <a:gd name="connsiteY13" fmla="*/ 184754 h 391923"/>
              <a:gd name="connsiteX14" fmla="*/ 438326 w 668744"/>
              <a:gd name="connsiteY14" fmla="*/ 108554 h 391923"/>
              <a:gd name="connsiteX15" fmla="*/ 535957 w 668744"/>
              <a:gd name="connsiteY15" fmla="*/ 39498 h 391923"/>
              <a:gd name="connsiteX16" fmla="*/ 583582 w 668744"/>
              <a:gd name="connsiteY16" fmla="*/ 18066 h 391923"/>
              <a:gd name="connsiteX17" fmla="*/ 664545 w 668744"/>
              <a:gd name="connsiteY17" fmla="*/ 65691 h 391923"/>
              <a:gd name="connsiteX0" fmla="*/ 664545 w 668744"/>
              <a:gd name="connsiteY0" fmla="*/ 65691 h 391923"/>
              <a:gd name="connsiteX1" fmla="*/ 650257 w 668744"/>
              <a:gd name="connsiteY1" fmla="*/ 13304 h 391923"/>
              <a:gd name="connsiteX2" fmla="*/ 590726 w 668744"/>
              <a:gd name="connsiteY2" fmla="*/ 1398 h 391923"/>
              <a:gd name="connsiteX3" fmla="*/ 550245 w 668744"/>
              <a:gd name="connsiteY3" fmla="*/ 8541 h 391923"/>
              <a:gd name="connsiteX4" fmla="*/ 457376 w 668744"/>
              <a:gd name="connsiteY4" fmla="*/ 75216 h 391923"/>
              <a:gd name="connsiteX5" fmla="*/ 350220 w 668744"/>
              <a:gd name="connsiteY5" fmla="*/ 158560 h 391923"/>
              <a:gd name="connsiteX6" fmla="*/ 231158 w 668744"/>
              <a:gd name="connsiteY6" fmla="*/ 270479 h 391923"/>
              <a:gd name="connsiteX7" fmla="*/ 116857 w 668744"/>
              <a:gd name="connsiteY7" fmla="*/ 341916 h 391923"/>
              <a:gd name="connsiteX8" fmla="*/ 50182 w 668744"/>
              <a:gd name="connsiteY8" fmla="*/ 363348 h 391923"/>
              <a:gd name="connsiteX9" fmla="*/ 176 w 668744"/>
              <a:gd name="connsiteY9" fmla="*/ 356204 h 391923"/>
              <a:gd name="connsiteX10" fmla="*/ 176 w 668744"/>
              <a:gd name="connsiteY10" fmla="*/ 391923 h 391923"/>
              <a:gd name="connsiteX11" fmla="*/ 83520 w 668744"/>
              <a:gd name="connsiteY11" fmla="*/ 384779 h 391923"/>
              <a:gd name="connsiteX12" fmla="*/ 195439 w 668744"/>
              <a:gd name="connsiteY12" fmla="*/ 315723 h 391923"/>
              <a:gd name="connsiteX13" fmla="*/ 359745 w 668744"/>
              <a:gd name="connsiteY13" fmla="*/ 184754 h 391923"/>
              <a:gd name="connsiteX14" fmla="*/ 438326 w 668744"/>
              <a:gd name="connsiteY14" fmla="*/ 108554 h 391923"/>
              <a:gd name="connsiteX15" fmla="*/ 535957 w 668744"/>
              <a:gd name="connsiteY15" fmla="*/ 39498 h 391923"/>
              <a:gd name="connsiteX16" fmla="*/ 583582 w 668744"/>
              <a:gd name="connsiteY16" fmla="*/ 18066 h 391923"/>
              <a:gd name="connsiteX17" fmla="*/ 664545 w 668744"/>
              <a:gd name="connsiteY17" fmla="*/ 65691 h 391923"/>
              <a:gd name="connsiteX0" fmla="*/ 664545 w 668744"/>
              <a:gd name="connsiteY0" fmla="*/ 65691 h 391923"/>
              <a:gd name="connsiteX1" fmla="*/ 650257 w 668744"/>
              <a:gd name="connsiteY1" fmla="*/ 13304 h 391923"/>
              <a:gd name="connsiteX2" fmla="*/ 590726 w 668744"/>
              <a:gd name="connsiteY2" fmla="*/ 1398 h 391923"/>
              <a:gd name="connsiteX3" fmla="*/ 550245 w 668744"/>
              <a:gd name="connsiteY3" fmla="*/ 8541 h 391923"/>
              <a:gd name="connsiteX4" fmla="*/ 457376 w 668744"/>
              <a:gd name="connsiteY4" fmla="*/ 75216 h 391923"/>
              <a:gd name="connsiteX5" fmla="*/ 350220 w 668744"/>
              <a:gd name="connsiteY5" fmla="*/ 158560 h 391923"/>
              <a:gd name="connsiteX6" fmla="*/ 231158 w 668744"/>
              <a:gd name="connsiteY6" fmla="*/ 270479 h 391923"/>
              <a:gd name="connsiteX7" fmla="*/ 116857 w 668744"/>
              <a:gd name="connsiteY7" fmla="*/ 341916 h 391923"/>
              <a:gd name="connsiteX8" fmla="*/ 50182 w 668744"/>
              <a:gd name="connsiteY8" fmla="*/ 363348 h 391923"/>
              <a:gd name="connsiteX9" fmla="*/ 176 w 668744"/>
              <a:gd name="connsiteY9" fmla="*/ 356204 h 391923"/>
              <a:gd name="connsiteX10" fmla="*/ 176 w 668744"/>
              <a:gd name="connsiteY10" fmla="*/ 391923 h 391923"/>
              <a:gd name="connsiteX11" fmla="*/ 83520 w 668744"/>
              <a:gd name="connsiteY11" fmla="*/ 384779 h 391923"/>
              <a:gd name="connsiteX12" fmla="*/ 195439 w 668744"/>
              <a:gd name="connsiteY12" fmla="*/ 315723 h 391923"/>
              <a:gd name="connsiteX13" fmla="*/ 352602 w 668744"/>
              <a:gd name="connsiteY13" fmla="*/ 175229 h 391923"/>
              <a:gd name="connsiteX14" fmla="*/ 438326 w 668744"/>
              <a:gd name="connsiteY14" fmla="*/ 108554 h 391923"/>
              <a:gd name="connsiteX15" fmla="*/ 535957 w 668744"/>
              <a:gd name="connsiteY15" fmla="*/ 39498 h 391923"/>
              <a:gd name="connsiteX16" fmla="*/ 583582 w 668744"/>
              <a:gd name="connsiteY16" fmla="*/ 18066 h 391923"/>
              <a:gd name="connsiteX17" fmla="*/ 664545 w 668744"/>
              <a:gd name="connsiteY17" fmla="*/ 65691 h 391923"/>
              <a:gd name="connsiteX0" fmla="*/ 664545 w 668744"/>
              <a:gd name="connsiteY0" fmla="*/ 65691 h 391923"/>
              <a:gd name="connsiteX1" fmla="*/ 650257 w 668744"/>
              <a:gd name="connsiteY1" fmla="*/ 13304 h 391923"/>
              <a:gd name="connsiteX2" fmla="*/ 590726 w 668744"/>
              <a:gd name="connsiteY2" fmla="*/ 1398 h 391923"/>
              <a:gd name="connsiteX3" fmla="*/ 550245 w 668744"/>
              <a:gd name="connsiteY3" fmla="*/ 8541 h 391923"/>
              <a:gd name="connsiteX4" fmla="*/ 457376 w 668744"/>
              <a:gd name="connsiteY4" fmla="*/ 75216 h 391923"/>
              <a:gd name="connsiteX5" fmla="*/ 350220 w 668744"/>
              <a:gd name="connsiteY5" fmla="*/ 158560 h 391923"/>
              <a:gd name="connsiteX6" fmla="*/ 231158 w 668744"/>
              <a:gd name="connsiteY6" fmla="*/ 270479 h 391923"/>
              <a:gd name="connsiteX7" fmla="*/ 116857 w 668744"/>
              <a:gd name="connsiteY7" fmla="*/ 341916 h 391923"/>
              <a:gd name="connsiteX8" fmla="*/ 50182 w 668744"/>
              <a:gd name="connsiteY8" fmla="*/ 363348 h 391923"/>
              <a:gd name="connsiteX9" fmla="*/ 176 w 668744"/>
              <a:gd name="connsiteY9" fmla="*/ 356204 h 391923"/>
              <a:gd name="connsiteX10" fmla="*/ 176 w 668744"/>
              <a:gd name="connsiteY10" fmla="*/ 391923 h 391923"/>
              <a:gd name="connsiteX11" fmla="*/ 83520 w 668744"/>
              <a:gd name="connsiteY11" fmla="*/ 384779 h 391923"/>
              <a:gd name="connsiteX12" fmla="*/ 195439 w 668744"/>
              <a:gd name="connsiteY12" fmla="*/ 315723 h 391923"/>
              <a:gd name="connsiteX13" fmla="*/ 364508 w 668744"/>
              <a:gd name="connsiteY13" fmla="*/ 182373 h 391923"/>
              <a:gd name="connsiteX14" fmla="*/ 438326 w 668744"/>
              <a:gd name="connsiteY14" fmla="*/ 108554 h 391923"/>
              <a:gd name="connsiteX15" fmla="*/ 535957 w 668744"/>
              <a:gd name="connsiteY15" fmla="*/ 39498 h 391923"/>
              <a:gd name="connsiteX16" fmla="*/ 583582 w 668744"/>
              <a:gd name="connsiteY16" fmla="*/ 18066 h 391923"/>
              <a:gd name="connsiteX17" fmla="*/ 664545 w 668744"/>
              <a:gd name="connsiteY17" fmla="*/ 65691 h 391923"/>
              <a:gd name="connsiteX0" fmla="*/ 664545 w 668744"/>
              <a:gd name="connsiteY0" fmla="*/ 65691 h 391923"/>
              <a:gd name="connsiteX1" fmla="*/ 650257 w 668744"/>
              <a:gd name="connsiteY1" fmla="*/ 13304 h 391923"/>
              <a:gd name="connsiteX2" fmla="*/ 590726 w 668744"/>
              <a:gd name="connsiteY2" fmla="*/ 1398 h 391923"/>
              <a:gd name="connsiteX3" fmla="*/ 550245 w 668744"/>
              <a:gd name="connsiteY3" fmla="*/ 8541 h 391923"/>
              <a:gd name="connsiteX4" fmla="*/ 457376 w 668744"/>
              <a:gd name="connsiteY4" fmla="*/ 75216 h 391923"/>
              <a:gd name="connsiteX5" fmla="*/ 350220 w 668744"/>
              <a:gd name="connsiteY5" fmla="*/ 158560 h 391923"/>
              <a:gd name="connsiteX6" fmla="*/ 231158 w 668744"/>
              <a:gd name="connsiteY6" fmla="*/ 270479 h 391923"/>
              <a:gd name="connsiteX7" fmla="*/ 116857 w 668744"/>
              <a:gd name="connsiteY7" fmla="*/ 341916 h 391923"/>
              <a:gd name="connsiteX8" fmla="*/ 50182 w 668744"/>
              <a:gd name="connsiteY8" fmla="*/ 363348 h 391923"/>
              <a:gd name="connsiteX9" fmla="*/ 176 w 668744"/>
              <a:gd name="connsiteY9" fmla="*/ 356204 h 391923"/>
              <a:gd name="connsiteX10" fmla="*/ 176 w 668744"/>
              <a:gd name="connsiteY10" fmla="*/ 391923 h 391923"/>
              <a:gd name="connsiteX11" fmla="*/ 83520 w 668744"/>
              <a:gd name="connsiteY11" fmla="*/ 384779 h 391923"/>
              <a:gd name="connsiteX12" fmla="*/ 195439 w 668744"/>
              <a:gd name="connsiteY12" fmla="*/ 315723 h 391923"/>
              <a:gd name="connsiteX13" fmla="*/ 364508 w 668744"/>
              <a:gd name="connsiteY13" fmla="*/ 177610 h 391923"/>
              <a:gd name="connsiteX14" fmla="*/ 438326 w 668744"/>
              <a:gd name="connsiteY14" fmla="*/ 108554 h 391923"/>
              <a:gd name="connsiteX15" fmla="*/ 535957 w 668744"/>
              <a:gd name="connsiteY15" fmla="*/ 39498 h 391923"/>
              <a:gd name="connsiteX16" fmla="*/ 583582 w 668744"/>
              <a:gd name="connsiteY16" fmla="*/ 18066 h 391923"/>
              <a:gd name="connsiteX17" fmla="*/ 664545 w 668744"/>
              <a:gd name="connsiteY17" fmla="*/ 65691 h 391923"/>
              <a:gd name="connsiteX0" fmla="*/ 664545 w 668744"/>
              <a:gd name="connsiteY0" fmla="*/ 65691 h 391923"/>
              <a:gd name="connsiteX1" fmla="*/ 650257 w 668744"/>
              <a:gd name="connsiteY1" fmla="*/ 13304 h 391923"/>
              <a:gd name="connsiteX2" fmla="*/ 590726 w 668744"/>
              <a:gd name="connsiteY2" fmla="*/ 1398 h 391923"/>
              <a:gd name="connsiteX3" fmla="*/ 550245 w 668744"/>
              <a:gd name="connsiteY3" fmla="*/ 8541 h 391923"/>
              <a:gd name="connsiteX4" fmla="*/ 457376 w 668744"/>
              <a:gd name="connsiteY4" fmla="*/ 75216 h 391923"/>
              <a:gd name="connsiteX5" fmla="*/ 350220 w 668744"/>
              <a:gd name="connsiteY5" fmla="*/ 158560 h 391923"/>
              <a:gd name="connsiteX6" fmla="*/ 231158 w 668744"/>
              <a:gd name="connsiteY6" fmla="*/ 270479 h 391923"/>
              <a:gd name="connsiteX7" fmla="*/ 116857 w 668744"/>
              <a:gd name="connsiteY7" fmla="*/ 341916 h 391923"/>
              <a:gd name="connsiteX8" fmla="*/ 50182 w 668744"/>
              <a:gd name="connsiteY8" fmla="*/ 363348 h 391923"/>
              <a:gd name="connsiteX9" fmla="*/ 176 w 668744"/>
              <a:gd name="connsiteY9" fmla="*/ 356204 h 391923"/>
              <a:gd name="connsiteX10" fmla="*/ 176 w 668744"/>
              <a:gd name="connsiteY10" fmla="*/ 391923 h 391923"/>
              <a:gd name="connsiteX11" fmla="*/ 83520 w 668744"/>
              <a:gd name="connsiteY11" fmla="*/ 384779 h 391923"/>
              <a:gd name="connsiteX12" fmla="*/ 195439 w 668744"/>
              <a:gd name="connsiteY12" fmla="*/ 315723 h 391923"/>
              <a:gd name="connsiteX13" fmla="*/ 359746 w 668744"/>
              <a:gd name="connsiteY13" fmla="*/ 168085 h 391923"/>
              <a:gd name="connsiteX14" fmla="*/ 438326 w 668744"/>
              <a:gd name="connsiteY14" fmla="*/ 108554 h 391923"/>
              <a:gd name="connsiteX15" fmla="*/ 535957 w 668744"/>
              <a:gd name="connsiteY15" fmla="*/ 39498 h 391923"/>
              <a:gd name="connsiteX16" fmla="*/ 583582 w 668744"/>
              <a:gd name="connsiteY16" fmla="*/ 18066 h 391923"/>
              <a:gd name="connsiteX17" fmla="*/ 664545 w 668744"/>
              <a:gd name="connsiteY17" fmla="*/ 65691 h 391923"/>
              <a:gd name="connsiteX0" fmla="*/ 664545 w 668744"/>
              <a:gd name="connsiteY0" fmla="*/ 65691 h 391923"/>
              <a:gd name="connsiteX1" fmla="*/ 650257 w 668744"/>
              <a:gd name="connsiteY1" fmla="*/ 13304 h 391923"/>
              <a:gd name="connsiteX2" fmla="*/ 590726 w 668744"/>
              <a:gd name="connsiteY2" fmla="*/ 1398 h 391923"/>
              <a:gd name="connsiteX3" fmla="*/ 550245 w 668744"/>
              <a:gd name="connsiteY3" fmla="*/ 8541 h 391923"/>
              <a:gd name="connsiteX4" fmla="*/ 457376 w 668744"/>
              <a:gd name="connsiteY4" fmla="*/ 75216 h 391923"/>
              <a:gd name="connsiteX5" fmla="*/ 350220 w 668744"/>
              <a:gd name="connsiteY5" fmla="*/ 158560 h 391923"/>
              <a:gd name="connsiteX6" fmla="*/ 231158 w 668744"/>
              <a:gd name="connsiteY6" fmla="*/ 270479 h 391923"/>
              <a:gd name="connsiteX7" fmla="*/ 116857 w 668744"/>
              <a:gd name="connsiteY7" fmla="*/ 341916 h 391923"/>
              <a:gd name="connsiteX8" fmla="*/ 50182 w 668744"/>
              <a:gd name="connsiteY8" fmla="*/ 363348 h 391923"/>
              <a:gd name="connsiteX9" fmla="*/ 176 w 668744"/>
              <a:gd name="connsiteY9" fmla="*/ 356204 h 391923"/>
              <a:gd name="connsiteX10" fmla="*/ 176 w 668744"/>
              <a:gd name="connsiteY10" fmla="*/ 391923 h 391923"/>
              <a:gd name="connsiteX11" fmla="*/ 83520 w 668744"/>
              <a:gd name="connsiteY11" fmla="*/ 384779 h 391923"/>
              <a:gd name="connsiteX12" fmla="*/ 195439 w 668744"/>
              <a:gd name="connsiteY12" fmla="*/ 315723 h 391923"/>
              <a:gd name="connsiteX13" fmla="*/ 366890 w 668744"/>
              <a:gd name="connsiteY13" fmla="*/ 175229 h 391923"/>
              <a:gd name="connsiteX14" fmla="*/ 438326 w 668744"/>
              <a:gd name="connsiteY14" fmla="*/ 108554 h 391923"/>
              <a:gd name="connsiteX15" fmla="*/ 535957 w 668744"/>
              <a:gd name="connsiteY15" fmla="*/ 39498 h 391923"/>
              <a:gd name="connsiteX16" fmla="*/ 583582 w 668744"/>
              <a:gd name="connsiteY16" fmla="*/ 18066 h 391923"/>
              <a:gd name="connsiteX17" fmla="*/ 664545 w 668744"/>
              <a:gd name="connsiteY17" fmla="*/ 65691 h 391923"/>
              <a:gd name="connsiteX0" fmla="*/ 664545 w 668806"/>
              <a:gd name="connsiteY0" fmla="*/ 69382 h 395614"/>
              <a:gd name="connsiteX1" fmla="*/ 650257 w 668806"/>
              <a:gd name="connsiteY1" fmla="*/ 16995 h 395614"/>
              <a:gd name="connsiteX2" fmla="*/ 588344 w 668806"/>
              <a:gd name="connsiteY2" fmla="*/ 326 h 395614"/>
              <a:gd name="connsiteX3" fmla="*/ 550245 w 668806"/>
              <a:gd name="connsiteY3" fmla="*/ 12232 h 395614"/>
              <a:gd name="connsiteX4" fmla="*/ 457376 w 668806"/>
              <a:gd name="connsiteY4" fmla="*/ 78907 h 395614"/>
              <a:gd name="connsiteX5" fmla="*/ 350220 w 668806"/>
              <a:gd name="connsiteY5" fmla="*/ 162251 h 395614"/>
              <a:gd name="connsiteX6" fmla="*/ 231158 w 668806"/>
              <a:gd name="connsiteY6" fmla="*/ 274170 h 395614"/>
              <a:gd name="connsiteX7" fmla="*/ 116857 w 668806"/>
              <a:gd name="connsiteY7" fmla="*/ 345607 h 395614"/>
              <a:gd name="connsiteX8" fmla="*/ 50182 w 668806"/>
              <a:gd name="connsiteY8" fmla="*/ 367039 h 395614"/>
              <a:gd name="connsiteX9" fmla="*/ 176 w 668806"/>
              <a:gd name="connsiteY9" fmla="*/ 359895 h 395614"/>
              <a:gd name="connsiteX10" fmla="*/ 176 w 668806"/>
              <a:gd name="connsiteY10" fmla="*/ 395614 h 395614"/>
              <a:gd name="connsiteX11" fmla="*/ 83520 w 668806"/>
              <a:gd name="connsiteY11" fmla="*/ 388470 h 395614"/>
              <a:gd name="connsiteX12" fmla="*/ 195439 w 668806"/>
              <a:gd name="connsiteY12" fmla="*/ 319414 h 395614"/>
              <a:gd name="connsiteX13" fmla="*/ 366890 w 668806"/>
              <a:gd name="connsiteY13" fmla="*/ 178920 h 395614"/>
              <a:gd name="connsiteX14" fmla="*/ 438326 w 668806"/>
              <a:gd name="connsiteY14" fmla="*/ 112245 h 395614"/>
              <a:gd name="connsiteX15" fmla="*/ 535957 w 668806"/>
              <a:gd name="connsiteY15" fmla="*/ 43189 h 395614"/>
              <a:gd name="connsiteX16" fmla="*/ 583582 w 668806"/>
              <a:gd name="connsiteY16" fmla="*/ 21757 h 395614"/>
              <a:gd name="connsiteX17" fmla="*/ 664545 w 668806"/>
              <a:gd name="connsiteY17" fmla="*/ 69382 h 39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68806" h="395614">
                <a:moveTo>
                  <a:pt x="664545" y="69382"/>
                </a:moveTo>
                <a:cubicBezTo>
                  <a:pt x="675657" y="68588"/>
                  <a:pt x="662957" y="28504"/>
                  <a:pt x="650257" y="16995"/>
                </a:cubicBezTo>
                <a:cubicBezTo>
                  <a:pt x="637557" y="5486"/>
                  <a:pt x="605013" y="1120"/>
                  <a:pt x="588344" y="326"/>
                </a:cubicBezTo>
                <a:cubicBezTo>
                  <a:pt x="571675" y="-468"/>
                  <a:pt x="572073" y="-865"/>
                  <a:pt x="550245" y="12232"/>
                </a:cubicBezTo>
                <a:cubicBezTo>
                  <a:pt x="528417" y="25329"/>
                  <a:pt x="490713" y="53904"/>
                  <a:pt x="457376" y="78907"/>
                </a:cubicBezTo>
                <a:cubicBezTo>
                  <a:pt x="424039" y="103910"/>
                  <a:pt x="387923" y="129707"/>
                  <a:pt x="350220" y="162251"/>
                </a:cubicBezTo>
                <a:cubicBezTo>
                  <a:pt x="312517" y="194795"/>
                  <a:pt x="270052" y="243611"/>
                  <a:pt x="231158" y="274170"/>
                </a:cubicBezTo>
                <a:cubicBezTo>
                  <a:pt x="192264" y="304729"/>
                  <a:pt x="147020" y="330129"/>
                  <a:pt x="116857" y="345607"/>
                </a:cubicBezTo>
                <a:cubicBezTo>
                  <a:pt x="86694" y="361085"/>
                  <a:pt x="69629" y="364658"/>
                  <a:pt x="50182" y="367039"/>
                </a:cubicBezTo>
                <a:cubicBezTo>
                  <a:pt x="30735" y="369420"/>
                  <a:pt x="7716" y="360689"/>
                  <a:pt x="176" y="359895"/>
                </a:cubicBezTo>
                <a:cubicBezTo>
                  <a:pt x="176" y="371801"/>
                  <a:pt x="-221" y="378152"/>
                  <a:pt x="176" y="395614"/>
                </a:cubicBezTo>
                <a:lnTo>
                  <a:pt x="83520" y="388470"/>
                </a:lnTo>
                <a:cubicBezTo>
                  <a:pt x="120826" y="365451"/>
                  <a:pt x="148211" y="354339"/>
                  <a:pt x="195439" y="319414"/>
                </a:cubicBezTo>
                <a:cubicBezTo>
                  <a:pt x="242667" y="284489"/>
                  <a:pt x="326409" y="213448"/>
                  <a:pt x="366890" y="178920"/>
                </a:cubicBezTo>
                <a:cubicBezTo>
                  <a:pt x="407371" y="144392"/>
                  <a:pt x="410148" y="134867"/>
                  <a:pt x="438326" y="112245"/>
                </a:cubicBezTo>
                <a:cubicBezTo>
                  <a:pt x="466504" y="89623"/>
                  <a:pt x="511351" y="57477"/>
                  <a:pt x="535957" y="43189"/>
                </a:cubicBezTo>
                <a:cubicBezTo>
                  <a:pt x="560563" y="28901"/>
                  <a:pt x="565723" y="21757"/>
                  <a:pt x="583582" y="21757"/>
                </a:cubicBezTo>
                <a:cubicBezTo>
                  <a:pt x="601441" y="21757"/>
                  <a:pt x="653433" y="70176"/>
                  <a:pt x="664545" y="69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5903307" y="2316435"/>
            <a:ext cx="373062" cy="368300"/>
          </a:xfrm>
          <a:custGeom>
            <a:avLst/>
            <a:gdLst>
              <a:gd name="connsiteX0" fmla="*/ 66437 w 376186"/>
              <a:gd name="connsiteY0" fmla="*/ 362540 h 362540"/>
              <a:gd name="connsiteX1" fmla="*/ 66437 w 376186"/>
              <a:gd name="connsiteY1" fmla="*/ 288721 h 362540"/>
              <a:gd name="connsiteX2" fmla="*/ 121206 w 376186"/>
              <a:gd name="connsiteY2" fmla="*/ 200615 h 362540"/>
              <a:gd name="connsiteX3" fmla="*/ 225981 w 376186"/>
              <a:gd name="connsiteY3" fmla="*/ 86315 h 362540"/>
              <a:gd name="connsiteX4" fmla="*/ 304562 w 376186"/>
              <a:gd name="connsiteY4" fmla="*/ 29165 h 362540"/>
              <a:gd name="connsiteX5" fmla="*/ 335519 w 376186"/>
              <a:gd name="connsiteY5" fmla="*/ 24403 h 362540"/>
              <a:gd name="connsiteX6" fmla="*/ 342662 w 376186"/>
              <a:gd name="connsiteY6" fmla="*/ 69646 h 362540"/>
              <a:gd name="connsiteX7" fmla="*/ 376000 w 376186"/>
              <a:gd name="connsiteY7" fmla="*/ 50596 h 362540"/>
              <a:gd name="connsiteX8" fmla="*/ 354569 w 376186"/>
              <a:gd name="connsiteY8" fmla="*/ 14878 h 362540"/>
              <a:gd name="connsiteX9" fmla="*/ 321231 w 376186"/>
              <a:gd name="connsiteY9" fmla="*/ 2971 h 362540"/>
              <a:gd name="connsiteX10" fmla="*/ 268844 w 376186"/>
              <a:gd name="connsiteY10" fmla="*/ 2971 h 362540"/>
              <a:gd name="connsiteX11" fmla="*/ 202169 w 376186"/>
              <a:gd name="connsiteY11" fmla="*/ 36309 h 362540"/>
              <a:gd name="connsiteX12" fmla="*/ 97394 w 376186"/>
              <a:gd name="connsiteY12" fmla="*/ 122034 h 362540"/>
              <a:gd name="connsiteX13" fmla="*/ 11669 w 376186"/>
              <a:gd name="connsiteY13" fmla="*/ 224428 h 362540"/>
              <a:gd name="connsiteX14" fmla="*/ 6906 w 376186"/>
              <a:gd name="connsiteY14" fmla="*/ 350634 h 362540"/>
              <a:gd name="connsiteX15" fmla="*/ 66437 w 376186"/>
              <a:gd name="connsiteY15" fmla="*/ 362540 h 362540"/>
              <a:gd name="connsiteX0" fmla="*/ 73581 w 376186"/>
              <a:gd name="connsiteY0" fmla="*/ 364921 h 364921"/>
              <a:gd name="connsiteX1" fmla="*/ 66437 w 376186"/>
              <a:gd name="connsiteY1" fmla="*/ 288721 h 364921"/>
              <a:gd name="connsiteX2" fmla="*/ 121206 w 376186"/>
              <a:gd name="connsiteY2" fmla="*/ 200615 h 364921"/>
              <a:gd name="connsiteX3" fmla="*/ 225981 w 376186"/>
              <a:gd name="connsiteY3" fmla="*/ 86315 h 364921"/>
              <a:gd name="connsiteX4" fmla="*/ 304562 w 376186"/>
              <a:gd name="connsiteY4" fmla="*/ 29165 h 364921"/>
              <a:gd name="connsiteX5" fmla="*/ 335519 w 376186"/>
              <a:gd name="connsiteY5" fmla="*/ 24403 h 364921"/>
              <a:gd name="connsiteX6" fmla="*/ 342662 w 376186"/>
              <a:gd name="connsiteY6" fmla="*/ 69646 h 364921"/>
              <a:gd name="connsiteX7" fmla="*/ 376000 w 376186"/>
              <a:gd name="connsiteY7" fmla="*/ 50596 h 364921"/>
              <a:gd name="connsiteX8" fmla="*/ 354569 w 376186"/>
              <a:gd name="connsiteY8" fmla="*/ 14878 h 364921"/>
              <a:gd name="connsiteX9" fmla="*/ 321231 w 376186"/>
              <a:gd name="connsiteY9" fmla="*/ 2971 h 364921"/>
              <a:gd name="connsiteX10" fmla="*/ 268844 w 376186"/>
              <a:gd name="connsiteY10" fmla="*/ 2971 h 364921"/>
              <a:gd name="connsiteX11" fmla="*/ 202169 w 376186"/>
              <a:gd name="connsiteY11" fmla="*/ 36309 h 364921"/>
              <a:gd name="connsiteX12" fmla="*/ 97394 w 376186"/>
              <a:gd name="connsiteY12" fmla="*/ 122034 h 364921"/>
              <a:gd name="connsiteX13" fmla="*/ 11669 w 376186"/>
              <a:gd name="connsiteY13" fmla="*/ 224428 h 364921"/>
              <a:gd name="connsiteX14" fmla="*/ 6906 w 376186"/>
              <a:gd name="connsiteY14" fmla="*/ 350634 h 364921"/>
              <a:gd name="connsiteX15" fmla="*/ 73581 w 376186"/>
              <a:gd name="connsiteY15" fmla="*/ 364921 h 364921"/>
              <a:gd name="connsiteX0" fmla="*/ 68880 w 371485"/>
              <a:gd name="connsiteY0" fmla="*/ 364921 h 364921"/>
              <a:gd name="connsiteX1" fmla="*/ 61736 w 371485"/>
              <a:gd name="connsiteY1" fmla="*/ 288721 h 364921"/>
              <a:gd name="connsiteX2" fmla="*/ 116505 w 371485"/>
              <a:gd name="connsiteY2" fmla="*/ 200615 h 364921"/>
              <a:gd name="connsiteX3" fmla="*/ 221280 w 371485"/>
              <a:gd name="connsiteY3" fmla="*/ 86315 h 364921"/>
              <a:gd name="connsiteX4" fmla="*/ 299861 w 371485"/>
              <a:gd name="connsiteY4" fmla="*/ 29165 h 364921"/>
              <a:gd name="connsiteX5" fmla="*/ 330818 w 371485"/>
              <a:gd name="connsiteY5" fmla="*/ 24403 h 364921"/>
              <a:gd name="connsiteX6" fmla="*/ 337961 w 371485"/>
              <a:gd name="connsiteY6" fmla="*/ 69646 h 364921"/>
              <a:gd name="connsiteX7" fmla="*/ 371299 w 371485"/>
              <a:gd name="connsiteY7" fmla="*/ 50596 h 364921"/>
              <a:gd name="connsiteX8" fmla="*/ 349868 w 371485"/>
              <a:gd name="connsiteY8" fmla="*/ 14878 h 364921"/>
              <a:gd name="connsiteX9" fmla="*/ 316530 w 371485"/>
              <a:gd name="connsiteY9" fmla="*/ 2971 h 364921"/>
              <a:gd name="connsiteX10" fmla="*/ 264143 w 371485"/>
              <a:gd name="connsiteY10" fmla="*/ 2971 h 364921"/>
              <a:gd name="connsiteX11" fmla="*/ 197468 w 371485"/>
              <a:gd name="connsiteY11" fmla="*/ 36309 h 364921"/>
              <a:gd name="connsiteX12" fmla="*/ 92693 w 371485"/>
              <a:gd name="connsiteY12" fmla="*/ 122034 h 364921"/>
              <a:gd name="connsiteX13" fmla="*/ 6968 w 371485"/>
              <a:gd name="connsiteY13" fmla="*/ 224428 h 364921"/>
              <a:gd name="connsiteX14" fmla="*/ 14111 w 371485"/>
              <a:gd name="connsiteY14" fmla="*/ 350634 h 364921"/>
              <a:gd name="connsiteX15" fmla="*/ 68880 w 371485"/>
              <a:gd name="connsiteY15" fmla="*/ 364921 h 364921"/>
              <a:gd name="connsiteX0" fmla="*/ 70332 w 372937"/>
              <a:gd name="connsiteY0" fmla="*/ 364921 h 364921"/>
              <a:gd name="connsiteX1" fmla="*/ 63188 w 372937"/>
              <a:gd name="connsiteY1" fmla="*/ 288721 h 364921"/>
              <a:gd name="connsiteX2" fmla="*/ 117957 w 372937"/>
              <a:gd name="connsiteY2" fmla="*/ 200615 h 364921"/>
              <a:gd name="connsiteX3" fmla="*/ 222732 w 372937"/>
              <a:gd name="connsiteY3" fmla="*/ 86315 h 364921"/>
              <a:gd name="connsiteX4" fmla="*/ 301313 w 372937"/>
              <a:gd name="connsiteY4" fmla="*/ 29165 h 364921"/>
              <a:gd name="connsiteX5" fmla="*/ 332270 w 372937"/>
              <a:gd name="connsiteY5" fmla="*/ 24403 h 364921"/>
              <a:gd name="connsiteX6" fmla="*/ 339413 w 372937"/>
              <a:gd name="connsiteY6" fmla="*/ 69646 h 364921"/>
              <a:gd name="connsiteX7" fmla="*/ 372751 w 372937"/>
              <a:gd name="connsiteY7" fmla="*/ 50596 h 364921"/>
              <a:gd name="connsiteX8" fmla="*/ 351320 w 372937"/>
              <a:gd name="connsiteY8" fmla="*/ 14878 h 364921"/>
              <a:gd name="connsiteX9" fmla="*/ 317982 w 372937"/>
              <a:gd name="connsiteY9" fmla="*/ 2971 h 364921"/>
              <a:gd name="connsiteX10" fmla="*/ 265595 w 372937"/>
              <a:gd name="connsiteY10" fmla="*/ 2971 h 364921"/>
              <a:gd name="connsiteX11" fmla="*/ 198920 w 372937"/>
              <a:gd name="connsiteY11" fmla="*/ 36309 h 364921"/>
              <a:gd name="connsiteX12" fmla="*/ 94145 w 372937"/>
              <a:gd name="connsiteY12" fmla="*/ 122034 h 364921"/>
              <a:gd name="connsiteX13" fmla="*/ 8420 w 372937"/>
              <a:gd name="connsiteY13" fmla="*/ 224428 h 364921"/>
              <a:gd name="connsiteX14" fmla="*/ 10801 w 372937"/>
              <a:gd name="connsiteY14" fmla="*/ 348253 h 364921"/>
              <a:gd name="connsiteX15" fmla="*/ 70332 w 372937"/>
              <a:gd name="connsiteY15" fmla="*/ 364921 h 364921"/>
              <a:gd name="connsiteX0" fmla="*/ 65479 w 368084"/>
              <a:gd name="connsiteY0" fmla="*/ 364921 h 364921"/>
              <a:gd name="connsiteX1" fmla="*/ 58335 w 368084"/>
              <a:gd name="connsiteY1" fmla="*/ 288721 h 364921"/>
              <a:gd name="connsiteX2" fmla="*/ 113104 w 368084"/>
              <a:gd name="connsiteY2" fmla="*/ 200615 h 364921"/>
              <a:gd name="connsiteX3" fmla="*/ 217879 w 368084"/>
              <a:gd name="connsiteY3" fmla="*/ 86315 h 364921"/>
              <a:gd name="connsiteX4" fmla="*/ 296460 w 368084"/>
              <a:gd name="connsiteY4" fmla="*/ 29165 h 364921"/>
              <a:gd name="connsiteX5" fmla="*/ 327417 w 368084"/>
              <a:gd name="connsiteY5" fmla="*/ 24403 h 364921"/>
              <a:gd name="connsiteX6" fmla="*/ 334560 w 368084"/>
              <a:gd name="connsiteY6" fmla="*/ 69646 h 364921"/>
              <a:gd name="connsiteX7" fmla="*/ 367898 w 368084"/>
              <a:gd name="connsiteY7" fmla="*/ 50596 h 364921"/>
              <a:gd name="connsiteX8" fmla="*/ 346467 w 368084"/>
              <a:gd name="connsiteY8" fmla="*/ 14878 h 364921"/>
              <a:gd name="connsiteX9" fmla="*/ 313129 w 368084"/>
              <a:gd name="connsiteY9" fmla="*/ 2971 h 364921"/>
              <a:gd name="connsiteX10" fmla="*/ 260742 w 368084"/>
              <a:gd name="connsiteY10" fmla="*/ 2971 h 364921"/>
              <a:gd name="connsiteX11" fmla="*/ 194067 w 368084"/>
              <a:gd name="connsiteY11" fmla="*/ 36309 h 364921"/>
              <a:gd name="connsiteX12" fmla="*/ 89292 w 368084"/>
              <a:gd name="connsiteY12" fmla="*/ 122034 h 364921"/>
              <a:gd name="connsiteX13" fmla="*/ 13092 w 368084"/>
              <a:gd name="connsiteY13" fmla="*/ 238716 h 364921"/>
              <a:gd name="connsiteX14" fmla="*/ 5948 w 368084"/>
              <a:gd name="connsiteY14" fmla="*/ 348253 h 364921"/>
              <a:gd name="connsiteX15" fmla="*/ 65479 w 368084"/>
              <a:gd name="connsiteY15" fmla="*/ 364921 h 364921"/>
              <a:gd name="connsiteX0" fmla="*/ 62414 w 365019"/>
              <a:gd name="connsiteY0" fmla="*/ 364921 h 364921"/>
              <a:gd name="connsiteX1" fmla="*/ 55270 w 365019"/>
              <a:gd name="connsiteY1" fmla="*/ 288721 h 364921"/>
              <a:gd name="connsiteX2" fmla="*/ 110039 w 365019"/>
              <a:gd name="connsiteY2" fmla="*/ 200615 h 364921"/>
              <a:gd name="connsiteX3" fmla="*/ 214814 w 365019"/>
              <a:gd name="connsiteY3" fmla="*/ 86315 h 364921"/>
              <a:gd name="connsiteX4" fmla="*/ 293395 w 365019"/>
              <a:gd name="connsiteY4" fmla="*/ 29165 h 364921"/>
              <a:gd name="connsiteX5" fmla="*/ 324352 w 365019"/>
              <a:gd name="connsiteY5" fmla="*/ 24403 h 364921"/>
              <a:gd name="connsiteX6" fmla="*/ 331495 w 365019"/>
              <a:gd name="connsiteY6" fmla="*/ 69646 h 364921"/>
              <a:gd name="connsiteX7" fmla="*/ 364833 w 365019"/>
              <a:gd name="connsiteY7" fmla="*/ 50596 h 364921"/>
              <a:gd name="connsiteX8" fmla="*/ 343402 w 365019"/>
              <a:gd name="connsiteY8" fmla="*/ 14878 h 364921"/>
              <a:gd name="connsiteX9" fmla="*/ 310064 w 365019"/>
              <a:gd name="connsiteY9" fmla="*/ 2971 h 364921"/>
              <a:gd name="connsiteX10" fmla="*/ 257677 w 365019"/>
              <a:gd name="connsiteY10" fmla="*/ 2971 h 364921"/>
              <a:gd name="connsiteX11" fmla="*/ 191002 w 365019"/>
              <a:gd name="connsiteY11" fmla="*/ 36309 h 364921"/>
              <a:gd name="connsiteX12" fmla="*/ 86227 w 365019"/>
              <a:gd name="connsiteY12" fmla="*/ 122034 h 364921"/>
              <a:gd name="connsiteX13" fmla="*/ 24314 w 365019"/>
              <a:gd name="connsiteY13" fmla="*/ 253003 h 364921"/>
              <a:gd name="connsiteX14" fmla="*/ 2883 w 365019"/>
              <a:gd name="connsiteY14" fmla="*/ 348253 h 364921"/>
              <a:gd name="connsiteX15" fmla="*/ 62414 w 365019"/>
              <a:gd name="connsiteY15" fmla="*/ 364921 h 364921"/>
              <a:gd name="connsiteX0" fmla="*/ 67570 w 370175"/>
              <a:gd name="connsiteY0" fmla="*/ 364921 h 364921"/>
              <a:gd name="connsiteX1" fmla="*/ 60426 w 370175"/>
              <a:gd name="connsiteY1" fmla="*/ 288721 h 364921"/>
              <a:gd name="connsiteX2" fmla="*/ 115195 w 370175"/>
              <a:gd name="connsiteY2" fmla="*/ 200615 h 364921"/>
              <a:gd name="connsiteX3" fmla="*/ 219970 w 370175"/>
              <a:gd name="connsiteY3" fmla="*/ 86315 h 364921"/>
              <a:gd name="connsiteX4" fmla="*/ 298551 w 370175"/>
              <a:gd name="connsiteY4" fmla="*/ 29165 h 364921"/>
              <a:gd name="connsiteX5" fmla="*/ 329508 w 370175"/>
              <a:gd name="connsiteY5" fmla="*/ 24403 h 364921"/>
              <a:gd name="connsiteX6" fmla="*/ 336651 w 370175"/>
              <a:gd name="connsiteY6" fmla="*/ 69646 h 364921"/>
              <a:gd name="connsiteX7" fmla="*/ 369989 w 370175"/>
              <a:gd name="connsiteY7" fmla="*/ 50596 h 364921"/>
              <a:gd name="connsiteX8" fmla="*/ 348558 w 370175"/>
              <a:gd name="connsiteY8" fmla="*/ 14878 h 364921"/>
              <a:gd name="connsiteX9" fmla="*/ 315220 w 370175"/>
              <a:gd name="connsiteY9" fmla="*/ 2971 h 364921"/>
              <a:gd name="connsiteX10" fmla="*/ 262833 w 370175"/>
              <a:gd name="connsiteY10" fmla="*/ 2971 h 364921"/>
              <a:gd name="connsiteX11" fmla="*/ 196158 w 370175"/>
              <a:gd name="connsiteY11" fmla="*/ 36309 h 364921"/>
              <a:gd name="connsiteX12" fmla="*/ 91383 w 370175"/>
              <a:gd name="connsiteY12" fmla="*/ 122034 h 364921"/>
              <a:gd name="connsiteX13" fmla="*/ 10420 w 370175"/>
              <a:gd name="connsiteY13" fmla="*/ 229191 h 364921"/>
              <a:gd name="connsiteX14" fmla="*/ 8039 w 370175"/>
              <a:gd name="connsiteY14" fmla="*/ 348253 h 364921"/>
              <a:gd name="connsiteX15" fmla="*/ 67570 w 370175"/>
              <a:gd name="connsiteY15" fmla="*/ 364921 h 364921"/>
              <a:gd name="connsiteX0" fmla="*/ 67570 w 370162"/>
              <a:gd name="connsiteY0" fmla="*/ 367770 h 367770"/>
              <a:gd name="connsiteX1" fmla="*/ 60426 w 370162"/>
              <a:gd name="connsiteY1" fmla="*/ 291570 h 367770"/>
              <a:gd name="connsiteX2" fmla="*/ 115195 w 370162"/>
              <a:gd name="connsiteY2" fmla="*/ 203464 h 367770"/>
              <a:gd name="connsiteX3" fmla="*/ 219970 w 370162"/>
              <a:gd name="connsiteY3" fmla="*/ 89164 h 367770"/>
              <a:gd name="connsiteX4" fmla="*/ 298551 w 370162"/>
              <a:gd name="connsiteY4" fmla="*/ 32014 h 367770"/>
              <a:gd name="connsiteX5" fmla="*/ 329508 w 370162"/>
              <a:gd name="connsiteY5" fmla="*/ 27252 h 367770"/>
              <a:gd name="connsiteX6" fmla="*/ 336651 w 370162"/>
              <a:gd name="connsiteY6" fmla="*/ 72495 h 367770"/>
              <a:gd name="connsiteX7" fmla="*/ 369989 w 370162"/>
              <a:gd name="connsiteY7" fmla="*/ 53445 h 367770"/>
              <a:gd name="connsiteX8" fmla="*/ 348558 w 370162"/>
              <a:gd name="connsiteY8" fmla="*/ 17727 h 367770"/>
              <a:gd name="connsiteX9" fmla="*/ 322364 w 370162"/>
              <a:gd name="connsiteY9" fmla="*/ 1058 h 367770"/>
              <a:gd name="connsiteX10" fmla="*/ 262833 w 370162"/>
              <a:gd name="connsiteY10" fmla="*/ 5820 h 367770"/>
              <a:gd name="connsiteX11" fmla="*/ 196158 w 370162"/>
              <a:gd name="connsiteY11" fmla="*/ 39158 h 367770"/>
              <a:gd name="connsiteX12" fmla="*/ 91383 w 370162"/>
              <a:gd name="connsiteY12" fmla="*/ 124883 h 367770"/>
              <a:gd name="connsiteX13" fmla="*/ 10420 w 370162"/>
              <a:gd name="connsiteY13" fmla="*/ 232040 h 367770"/>
              <a:gd name="connsiteX14" fmla="*/ 8039 w 370162"/>
              <a:gd name="connsiteY14" fmla="*/ 351102 h 367770"/>
              <a:gd name="connsiteX15" fmla="*/ 67570 w 370162"/>
              <a:gd name="connsiteY15" fmla="*/ 367770 h 367770"/>
              <a:gd name="connsiteX0" fmla="*/ 65571 w 368163"/>
              <a:gd name="connsiteY0" fmla="*/ 367770 h 367770"/>
              <a:gd name="connsiteX1" fmla="*/ 58427 w 368163"/>
              <a:gd name="connsiteY1" fmla="*/ 291570 h 367770"/>
              <a:gd name="connsiteX2" fmla="*/ 113196 w 368163"/>
              <a:gd name="connsiteY2" fmla="*/ 203464 h 367770"/>
              <a:gd name="connsiteX3" fmla="*/ 217971 w 368163"/>
              <a:gd name="connsiteY3" fmla="*/ 89164 h 367770"/>
              <a:gd name="connsiteX4" fmla="*/ 296552 w 368163"/>
              <a:gd name="connsiteY4" fmla="*/ 32014 h 367770"/>
              <a:gd name="connsiteX5" fmla="*/ 327509 w 368163"/>
              <a:gd name="connsiteY5" fmla="*/ 27252 h 367770"/>
              <a:gd name="connsiteX6" fmla="*/ 334652 w 368163"/>
              <a:gd name="connsiteY6" fmla="*/ 72495 h 367770"/>
              <a:gd name="connsiteX7" fmla="*/ 367990 w 368163"/>
              <a:gd name="connsiteY7" fmla="*/ 53445 h 367770"/>
              <a:gd name="connsiteX8" fmla="*/ 346559 w 368163"/>
              <a:gd name="connsiteY8" fmla="*/ 17727 h 367770"/>
              <a:gd name="connsiteX9" fmla="*/ 320365 w 368163"/>
              <a:gd name="connsiteY9" fmla="*/ 1058 h 367770"/>
              <a:gd name="connsiteX10" fmla="*/ 260834 w 368163"/>
              <a:gd name="connsiteY10" fmla="*/ 5820 h 367770"/>
              <a:gd name="connsiteX11" fmla="*/ 194159 w 368163"/>
              <a:gd name="connsiteY11" fmla="*/ 39158 h 367770"/>
              <a:gd name="connsiteX12" fmla="*/ 89384 w 368163"/>
              <a:gd name="connsiteY12" fmla="*/ 124883 h 367770"/>
              <a:gd name="connsiteX13" fmla="*/ 8421 w 368163"/>
              <a:gd name="connsiteY13" fmla="*/ 232040 h 367770"/>
              <a:gd name="connsiteX14" fmla="*/ 10802 w 368163"/>
              <a:gd name="connsiteY14" fmla="*/ 363008 h 367770"/>
              <a:gd name="connsiteX15" fmla="*/ 65571 w 368163"/>
              <a:gd name="connsiteY15" fmla="*/ 367770 h 367770"/>
              <a:gd name="connsiteX0" fmla="*/ 69657 w 372249"/>
              <a:gd name="connsiteY0" fmla="*/ 367770 h 367770"/>
              <a:gd name="connsiteX1" fmla="*/ 62513 w 372249"/>
              <a:gd name="connsiteY1" fmla="*/ 291570 h 367770"/>
              <a:gd name="connsiteX2" fmla="*/ 117282 w 372249"/>
              <a:gd name="connsiteY2" fmla="*/ 203464 h 367770"/>
              <a:gd name="connsiteX3" fmla="*/ 222057 w 372249"/>
              <a:gd name="connsiteY3" fmla="*/ 89164 h 367770"/>
              <a:gd name="connsiteX4" fmla="*/ 300638 w 372249"/>
              <a:gd name="connsiteY4" fmla="*/ 32014 h 367770"/>
              <a:gd name="connsiteX5" fmla="*/ 331595 w 372249"/>
              <a:gd name="connsiteY5" fmla="*/ 27252 h 367770"/>
              <a:gd name="connsiteX6" fmla="*/ 338738 w 372249"/>
              <a:gd name="connsiteY6" fmla="*/ 72495 h 367770"/>
              <a:gd name="connsiteX7" fmla="*/ 372076 w 372249"/>
              <a:gd name="connsiteY7" fmla="*/ 53445 h 367770"/>
              <a:gd name="connsiteX8" fmla="*/ 350645 w 372249"/>
              <a:gd name="connsiteY8" fmla="*/ 17727 h 367770"/>
              <a:gd name="connsiteX9" fmla="*/ 324451 w 372249"/>
              <a:gd name="connsiteY9" fmla="*/ 1058 h 367770"/>
              <a:gd name="connsiteX10" fmla="*/ 264920 w 372249"/>
              <a:gd name="connsiteY10" fmla="*/ 5820 h 367770"/>
              <a:gd name="connsiteX11" fmla="*/ 198245 w 372249"/>
              <a:gd name="connsiteY11" fmla="*/ 39158 h 367770"/>
              <a:gd name="connsiteX12" fmla="*/ 93470 w 372249"/>
              <a:gd name="connsiteY12" fmla="*/ 124883 h 367770"/>
              <a:gd name="connsiteX13" fmla="*/ 12507 w 372249"/>
              <a:gd name="connsiteY13" fmla="*/ 232040 h 367770"/>
              <a:gd name="connsiteX14" fmla="*/ 14888 w 372249"/>
              <a:gd name="connsiteY14" fmla="*/ 363008 h 367770"/>
              <a:gd name="connsiteX15" fmla="*/ 69657 w 372249"/>
              <a:gd name="connsiteY15" fmla="*/ 367770 h 367770"/>
              <a:gd name="connsiteX0" fmla="*/ 69657 w 372249"/>
              <a:gd name="connsiteY0" fmla="*/ 367770 h 369047"/>
              <a:gd name="connsiteX1" fmla="*/ 62513 w 372249"/>
              <a:gd name="connsiteY1" fmla="*/ 291570 h 369047"/>
              <a:gd name="connsiteX2" fmla="*/ 117282 w 372249"/>
              <a:gd name="connsiteY2" fmla="*/ 203464 h 369047"/>
              <a:gd name="connsiteX3" fmla="*/ 222057 w 372249"/>
              <a:gd name="connsiteY3" fmla="*/ 89164 h 369047"/>
              <a:gd name="connsiteX4" fmla="*/ 300638 w 372249"/>
              <a:gd name="connsiteY4" fmla="*/ 32014 h 369047"/>
              <a:gd name="connsiteX5" fmla="*/ 331595 w 372249"/>
              <a:gd name="connsiteY5" fmla="*/ 27252 h 369047"/>
              <a:gd name="connsiteX6" fmla="*/ 338738 w 372249"/>
              <a:gd name="connsiteY6" fmla="*/ 72495 h 369047"/>
              <a:gd name="connsiteX7" fmla="*/ 372076 w 372249"/>
              <a:gd name="connsiteY7" fmla="*/ 53445 h 369047"/>
              <a:gd name="connsiteX8" fmla="*/ 350645 w 372249"/>
              <a:gd name="connsiteY8" fmla="*/ 17727 h 369047"/>
              <a:gd name="connsiteX9" fmla="*/ 324451 w 372249"/>
              <a:gd name="connsiteY9" fmla="*/ 1058 h 369047"/>
              <a:gd name="connsiteX10" fmla="*/ 264920 w 372249"/>
              <a:gd name="connsiteY10" fmla="*/ 5820 h 369047"/>
              <a:gd name="connsiteX11" fmla="*/ 198245 w 372249"/>
              <a:gd name="connsiteY11" fmla="*/ 39158 h 369047"/>
              <a:gd name="connsiteX12" fmla="*/ 93470 w 372249"/>
              <a:gd name="connsiteY12" fmla="*/ 124883 h 369047"/>
              <a:gd name="connsiteX13" fmla="*/ 12507 w 372249"/>
              <a:gd name="connsiteY13" fmla="*/ 232040 h 369047"/>
              <a:gd name="connsiteX14" fmla="*/ 14888 w 372249"/>
              <a:gd name="connsiteY14" fmla="*/ 363008 h 369047"/>
              <a:gd name="connsiteX15" fmla="*/ 69657 w 372249"/>
              <a:gd name="connsiteY15" fmla="*/ 367770 h 369047"/>
              <a:gd name="connsiteX0" fmla="*/ 69657 w 372249"/>
              <a:gd name="connsiteY0" fmla="*/ 367770 h 369047"/>
              <a:gd name="connsiteX1" fmla="*/ 62513 w 372249"/>
              <a:gd name="connsiteY1" fmla="*/ 291570 h 369047"/>
              <a:gd name="connsiteX2" fmla="*/ 117282 w 372249"/>
              <a:gd name="connsiteY2" fmla="*/ 203464 h 369047"/>
              <a:gd name="connsiteX3" fmla="*/ 222057 w 372249"/>
              <a:gd name="connsiteY3" fmla="*/ 89164 h 369047"/>
              <a:gd name="connsiteX4" fmla="*/ 300638 w 372249"/>
              <a:gd name="connsiteY4" fmla="*/ 32014 h 369047"/>
              <a:gd name="connsiteX5" fmla="*/ 331595 w 372249"/>
              <a:gd name="connsiteY5" fmla="*/ 27252 h 369047"/>
              <a:gd name="connsiteX6" fmla="*/ 338738 w 372249"/>
              <a:gd name="connsiteY6" fmla="*/ 72495 h 369047"/>
              <a:gd name="connsiteX7" fmla="*/ 372076 w 372249"/>
              <a:gd name="connsiteY7" fmla="*/ 53445 h 369047"/>
              <a:gd name="connsiteX8" fmla="*/ 350645 w 372249"/>
              <a:gd name="connsiteY8" fmla="*/ 17727 h 369047"/>
              <a:gd name="connsiteX9" fmla="*/ 324451 w 372249"/>
              <a:gd name="connsiteY9" fmla="*/ 1058 h 369047"/>
              <a:gd name="connsiteX10" fmla="*/ 264920 w 372249"/>
              <a:gd name="connsiteY10" fmla="*/ 5820 h 369047"/>
              <a:gd name="connsiteX11" fmla="*/ 198245 w 372249"/>
              <a:gd name="connsiteY11" fmla="*/ 39158 h 369047"/>
              <a:gd name="connsiteX12" fmla="*/ 93470 w 372249"/>
              <a:gd name="connsiteY12" fmla="*/ 124883 h 369047"/>
              <a:gd name="connsiteX13" fmla="*/ 12507 w 372249"/>
              <a:gd name="connsiteY13" fmla="*/ 232040 h 369047"/>
              <a:gd name="connsiteX14" fmla="*/ 14888 w 372249"/>
              <a:gd name="connsiteY14" fmla="*/ 363008 h 369047"/>
              <a:gd name="connsiteX15" fmla="*/ 69657 w 372249"/>
              <a:gd name="connsiteY15" fmla="*/ 367770 h 36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2249" h="369047">
                <a:moveTo>
                  <a:pt x="69657" y="367770"/>
                </a:moveTo>
                <a:cubicBezTo>
                  <a:pt x="65093" y="344354"/>
                  <a:pt x="54576" y="318954"/>
                  <a:pt x="62513" y="291570"/>
                </a:cubicBezTo>
                <a:cubicBezTo>
                  <a:pt x="70451" y="264186"/>
                  <a:pt x="90691" y="237198"/>
                  <a:pt x="117282" y="203464"/>
                </a:cubicBezTo>
                <a:cubicBezTo>
                  <a:pt x="143873" y="169730"/>
                  <a:pt x="191498" y="117739"/>
                  <a:pt x="222057" y="89164"/>
                </a:cubicBezTo>
                <a:cubicBezTo>
                  <a:pt x="252616" y="60589"/>
                  <a:pt x="282382" y="42333"/>
                  <a:pt x="300638" y="32014"/>
                </a:cubicBezTo>
                <a:cubicBezTo>
                  <a:pt x="318894" y="21695"/>
                  <a:pt x="325245" y="20505"/>
                  <a:pt x="331595" y="27252"/>
                </a:cubicBezTo>
                <a:cubicBezTo>
                  <a:pt x="337945" y="33999"/>
                  <a:pt x="331991" y="68130"/>
                  <a:pt x="338738" y="72495"/>
                </a:cubicBezTo>
                <a:cubicBezTo>
                  <a:pt x="345485" y="76860"/>
                  <a:pt x="370092" y="62573"/>
                  <a:pt x="372076" y="53445"/>
                </a:cubicBezTo>
                <a:cubicBezTo>
                  <a:pt x="374060" y="44317"/>
                  <a:pt x="358582" y="26458"/>
                  <a:pt x="350645" y="17727"/>
                </a:cubicBezTo>
                <a:cubicBezTo>
                  <a:pt x="342708" y="8996"/>
                  <a:pt x="338738" y="3042"/>
                  <a:pt x="324451" y="1058"/>
                </a:cubicBezTo>
                <a:cubicBezTo>
                  <a:pt x="310164" y="-926"/>
                  <a:pt x="285954" y="-530"/>
                  <a:pt x="264920" y="5820"/>
                </a:cubicBezTo>
                <a:cubicBezTo>
                  <a:pt x="243886" y="12170"/>
                  <a:pt x="226820" y="19314"/>
                  <a:pt x="198245" y="39158"/>
                </a:cubicBezTo>
                <a:cubicBezTo>
                  <a:pt x="169670" y="59002"/>
                  <a:pt x="124426" y="92736"/>
                  <a:pt x="93470" y="124883"/>
                </a:cubicBezTo>
                <a:cubicBezTo>
                  <a:pt x="62514" y="157030"/>
                  <a:pt x="27588" y="193940"/>
                  <a:pt x="12507" y="232040"/>
                </a:cubicBezTo>
                <a:cubicBezTo>
                  <a:pt x="-2574" y="270140"/>
                  <a:pt x="-6543" y="326099"/>
                  <a:pt x="14888" y="363008"/>
                </a:cubicBezTo>
                <a:cubicBezTo>
                  <a:pt x="37907" y="374120"/>
                  <a:pt x="51401" y="366183"/>
                  <a:pt x="69657" y="3677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5946169" y="1834530"/>
            <a:ext cx="819150" cy="836612"/>
          </a:xfrm>
          <a:custGeom>
            <a:avLst/>
            <a:gdLst>
              <a:gd name="connsiteX0" fmla="*/ 803678 w 810185"/>
              <a:gd name="connsiteY0" fmla="*/ 10218 h 843865"/>
              <a:gd name="connsiteX1" fmla="*/ 741766 w 810185"/>
              <a:gd name="connsiteY1" fmla="*/ 57843 h 843865"/>
              <a:gd name="connsiteX2" fmla="*/ 577460 w 810185"/>
              <a:gd name="connsiteY2" fmla="*/ 219768 h 843865"/>
              <a:gd name="connsiteX3" fmla="*/ 339335 w 810185"/>
              <a:gd name="connsiteY3" fmla="*/ 510281 h 843865"/>
              <a:gd name="connsiteX4" fmla="*/ 236941 w 810185"/>
              <a:gd name="connsiteY4" fmla="*/ 617437 h 843865"/>
              <a:gd name="connsiteX5" fmla="*/ 141691 w 810185"/>
              <a:gd name="connsiteY5" fmla="*/ 731737 h 843865"/>
              <a:gd name="connsiteX6" fmla="*/ 29772 w 810185"/>
              <a:gd name="connsiteY6" fmla="*/ 815081 h 843865"/>
              <a:gd name="connsiteX7" fmla="*/ 3578 w 810185"/>
              <a:gd name="connsiteY7" fmla="*/ 807937 h 843865"/>
              <a:gd name="connsiteX8" fmla="*/ 3578 w 810185"/>
              <a:gd name="connsiteY8" fmla="*/ 838893 h 843865"/>
              <a:gd name="connsiteX9" fmla="*/ 39297 w 810185"/>
              <a:gd name="connsiteY9" fmla="*/ 836512 h 843865"/>
              <a:gd name="connsiteX10" fmla="*/ 153597 w 810185"/>
              <a:gd name="connsiteY10" fmla="*/ 746025 h 843865"/>
              <a:gd name="connsiteX11" fmla="*/ 260753 w 810185"/>
              <a:gd name="connsiteY11" fmla="*/ 617437 h 843865"/>
              <a:gd name="connsiteX12" fmla="*/ 460778 w 810185"/>
              <a:gd name="connsiteY12" fmla="*/ 398362 h 843865"/>
              <a:gd name="connsiteX13" fmla="*/ 596510 w 810185"/>
              <a:gd name="connsiteY13" fmla="*/ 238818 h 843865"/>
              <a:gd name="connsiteX14" fmla="*/ 803678 w 810185"/>
              <a:gd name="connsiteY14" fmla="*/ 10218 h 843865"/>
              <a:gd name="connsiteX0" fmla="*/ 803678 w 810185"/>
              <a:gd name="connsiteY0" fmla="*/ 10218 h 843865"/>
              <a:gd name="connsiteX1" fmla="*/ 741766 w 810185"/>
              <a:gd name="connsiteY1" fmla="*/ 57843 h 843865"/>
              <a:gd name="connsiteX2" fmla="*/ 577460 w 810185"/>
              <a:gd name="connsiteY2" fmla="*/ 219768 h 843865"/>
              <a:gd name="connsiteX3" fmla="*/ 339335 w 810185"/>
              <a:gd name="connsiteY3" fmla="*/ 510281 h 843865"/>
              <a:gd name="connsiteX4" fmla="*/ 236941 w 810185"/>
              <a:gd name="connsiteY4" fmla="*/ 617437 h 843865"/>
              <a:gd name="connsiteX5" fmla="*/ 141691 w 810185"/>
              <a:gd name="connsiteY5" fmla="*/ 731737 h 843865"/>
              <a:gd name="connsiteX6" fmla="*/ 29772 w 810185"/>
              <a:gd name="connsiteY6" fmla="*/ 815081 h 843865"/>
              <a:gd name="connsiteX7" fmla="*/ 3578 w 810185"/>
              <a:gd name="connsiteY7" fmla="*/ 807937 h 843865"/>
              <a:gd name="connsiteX8" fmla="*/ 3578 w 810185"/>
              <a:gd name="connsiteY8" fmla="*/ 838893 h 843865"/>
              <a:gd name="connsiteX9" fmla="*/ 39297 w 810185"/>
              <a:gd name="connsiteY9" fmla="*/ 836512 h 843865"/>
              <a:gd name="connsiteX10" fmla="*/ 153597 w 810185"/>
              <a:gd name="connsiteY10" fmla="*/ 746025 h 843865"/>
              <a:gd name="connsiteX11" fmla="*/ 260753 w 810185"/>
              <a:gd name="connsiteY11" fmla="*/ 617437 h 843865"/>
              <a:gd name="connsiteX12" fmla="*/ 460778 w 810185"/>
              <a:gd name="connsiteY12" fmla="*/ 398362 h 843865"/>
              <a:gd name="connsiteX13" fmla="*/ 596510 w 810185"/>
              <a:gd name="connsiteY13" fmla="*/ 238818 h 843865"/>
              <a:gd name="connsiteX14" fmla="*/ 770341 w 810185"/>
              <a:gd name="connsiteY14" fmla="*/ 48318 h 843865"/>
              <a:gd name="connsiteX15" fmla="*/ 803678 w 810185"/>
              <a:gd name="connsiteY15" fmla="*/ 10218 h 843865"/>
              <a:gd name="connsiteX0" fmla="*/ 803678 w 807206"/>
              <a:gd name="connsiteY0" fmla="*/ 70 h 833717"/>
              <a:gd name="connsiteX1" fmla="*/ 741766 w 807206"/>
              <a:gd name="connsiteY1" fmla="*/ 47695 h 833717"/>
              <a:gd name="connsiteX2" fmla="*/ 577460 w 807206"/>
              <a:gd name="connsiteY2" fmla="*/ 209620 h 833717"/>
              <a:gd name="connsiteX3" fmla="*/ 339335 w 807206"/>
              <a:gd name="connsiteY3" fmla="*/ 500133 h 833717"/>
              <a:gd name="connsiteX4" fmla="*/ 236941 w 807206"/>
              <a:gd name="connsiteY4" fmla="*/ 607289 h 833717"/>
              <a:gd name="connsiteX5" fmla="*/ 141691 w 807206"/>
              <a:gd name="connsiteY5" fmla="*/ 721589 h 833717"/>
              <a:gd name="connsiteX6" fmla="*/ 29772 w 807206"/>
              <a:gd name="connsiteY6" fmla="*/ 804933 h 833717"/>
              <a:gd name="connsiteX7" fmla="*/ 3578 w 807206"/>
              <a:gd name="connsiteY7" fmla="*/ 797789 h 833717"/>
              <a:gd name="connsiteX8" fmla="*/ 3578 w 807206"/>
              <a:gd name="connsiteY8" fmla="*/ 828745 h 833717"/>
              <a:gd name="connsiteX9" fmla="*/ 39297 w 807206"/>
              <a:gd name="connsiteY9" fmla="*/ 826364 h 833717"/>
              <a:gd name="connsiteX10" fmla="*/ 153597 w 807206"/>
              <a:gd name="connsiteY10" fmla="*/ 735877 h 833717"/>
              <a:gd name="connsiteX11" fmla="*/ 260753 w 807206"/>
              <a:gd name="connsiteY11" fmla="*/ 607289 h 833717"/>
              <a:gd name="connsiteX12" fmla="*/ 460778 w 807206"/>
              <a:gd name="connsiteY12" fmla="*/ 388214 h 833717"/>
              <a:gd name="connsiteX13" fmla="*/ 596510 w 807206"/>
              <a:gd name="connsiteY13" fmla="*/ 228670 h 833717"/>
              <a:gd name="connsiteX14" fmla="*/ 777485 w 807206"/>
              <a:gd name="connsiteY14" fmla="*/ 42933 h 833717"/>
              <a:gd name="connsiteX15" fmla="*/ 803678 w 807206"/>
              <a:gd name="connsiteY15" fmla="*/ 70 h 833717"/>
              <a:gd name="connsiteX0" fmla="*/ 803678 w 818289"/>
              <a:gd name="connsiteY0" fmla="*/ 3327 h 836974"/>
              <a:gd name="connsiteX1" fmla="*/ 741766 w 818289"/>
              <a:gd name="connsiteY1" fmla="*/ 50952 h 836974"/>
              <a:gd name="connsiteX2" fmla="*/ 577460 w 818289"/>
              <a:gd name="connsiteY2" fmla="*/ 212877 h 836974"/>
              <a:gd name="connsiteX3" fmla="*/ 339335 w 818289"/>
              <a:gd name="connsiteY3" fmla="*/ 503390 h 836974"/>
              <a:gd name="connsiteX4" fmla="*/ 236941 w 818289"/>
              <a:gd name="connsiteY4" fmla="*/ 610546 h 836974"/>
              <a:gd name="connsiteX5" fmla="*/ 141691 w 818289"/>
              <a:gd name="connsiteY5" fmla="*/ 724846 h 836974"/>
              <a:gd name="connsiteX6" fmla="*/ 29772 w 818289"/>
              <a:gd name="connsiteY6" fmla="*/ 808190 h 836974"/>
              <a:gd name="connsiteX7" fmla="*/ 3578 w 818289"/>
              <a:gd name="connsiteY7" fmla="*/ 801046 h 836974"/>
              <a:gd name="connsiteX8" fmla="*/ 3578 w 818289"/>
              <a:gd name="connsiteY8" fmla="*/ 832002 h 836974"/>
              <a:gd name="connsiteX9" fmla="*/ 39297 w 818289"/>
              <a:gd name="connsiteY9" fmla="*/ 829621 h 836974"/>
              <a:gd name="connsiteX10" fmla="*/ 153597 w 818289"/>
              <a:gd name="connsiteY10" fmla="*/ 739134 h 836974"/>
              <a:gd name="connsiteX11" fmla="*/ 260753 w 818289"/>
              <a:gd name="connsiteY11" fmla="*/ 610546 h 836974"/>
              <a:gd name="connsiteX12" fmla="*/ 460778 w 818289"/>
              <a:gd name="connsiteY12" fmla="*/ 391471 h 836974"/>
              <a:gd name="connsiteX13" fmla="*/ 596510 w 818289"/>
              <a:gd name="connsiteY13" fmla="*/ 231927 h 836974"/>
              <a:gd name="connsiteX14" fmla="*/ 798917 w 818289"/>
              <a:gd name="connsiteY14" fmla="*/ 29522 h 836974"/>
              <a:gd name="connsiteX15" fmla="*/ 803678 w 818289"/>
              <a:gd name="connsiteY15" fmla="*/ 3327 h 83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8289" h="836974">
                <a:moveTo>
                  <a:pt x="803678" y="3327"/>
                </a:moveTo>
                <a:cubicBezTo>
                  <a:pt x="794153" y="6899"/>
                  <a:pt x="779469" y="16027"/>
                  <a:pt x="741766" y="50952"/>
                </a:cubicBezTo>
                <a:cubicBezTo>
                  <a:pt x="704063" y="85877"/>
                  <a:pt x="644532" y="137471"/>
                  <a:pt x="577460" y="212877"/>
                </a:cubicBezTo>
                <a:cubicBezTo>
                  <a:pt x="510388" y="288283"/>
                  <a:pt x="396088" y="437112"/>
                  <a:pt x="339335" y="503390"/>
                </a:cubicBezTo>
                <a:cubicBezTo>
                  <a:pt x="282582" y="569668"/>
                  <a:pt x="269882" y="573637"/>
                  <a:pt x="236941" y="610546"/>
                </a:cubicBezTo>
                <a:cubicBezTo>
                  <a:pt x="204000" y="647455"/>
                  <a:pt x="176219" y="691905"/>
                  <a:pt x="141691" y="724846"/>
                </a:cubicBezTo>
                <a:cubicBezTo>
                  <a:pt x="107163" y="757787"/>
                  <a:pt x="52791" y="795490"/>
                  <a:pt x="29772" y="808190"/>
                </a:cubicBezTo>
                <a:cubicBezTo>
                  <a:pt x="6753" y="820890"/>
                  <a:pt x="7944" y="797077"/>
                  <a:pt x="3578" y="801046"/>
                </a:cubicBezTo>
                <a:cubicBezTo>
                  <a:pt x="-788" y="805015"/>
                  <a:pt x="-1582" y="790727"/>
                  <a:pt x="3578" y="832002"/>
                </a:cubicBezTo>
                <a:cubicBezTo>
                  <a:pt x="15484" y="831208"/>
                  <a:pt x="14294" y="845099"/>
                  <a:pt x="39297" y="829621"/>
                </a:cubicBezTo>
                <a:cubicBezTo>
                  <a:pt x="64300" y="814143"/>
                  <a:pt x="116688" y="775646"/>
                  <a:pt x="153597" y="739134"/>
                </a:cubicBezTo>
                <a:cubicBezTo>
                  <a:pt x="190506" y="702622"/>
                  <a:pt x="209556" y="668490"/>
                  <a:pt x="260753" y="610546"/>
                </a:cubicBezTo>
                <a:cubicBezTo>
                  <a:pt x="311950" y="552602"/>
                  <a:pt x="404819" y="454574"/>
                  <a:pt x="460778" y="391471"/>
                </a:cubicBezTo>
                <a:cubicBezTo>
                  <a:pt x="516737" y="328368"/>
                  <a:pt x="540154" y="292252"/>
                  <a:pt x="596510" y="231927"/>
                </a:cubicBezTo>
                <a:cubicBezTo>
                  <a:pt x="652866" y="171602"/>
                  <a:pt x="764389" y="67622"/>
                  <a:pt x="798917" y="29522"/>
                </a:cubicBezTo>
                <a:cubicBezTo>
                  <a:pt x="833445" y="-8578"/>
                  <a:pt x="813203" y="-245"/>
                  <a:pt x="803678" y="33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6098569" y="1854473"/>
            <a:ext cx="681038" cy="855662"/>
          </a:xfrm>
          <a:custGeom>
            <a:avLst/>
            <a:gdLst>
              <a:gd name="connsiteX0" fmla="*/ 647538 w 670929"/>
              <a:gd name="connsiteY0" fmla="*/ 1712 h 854214"/>
              <a:gd name="connsiteX1" fmla="*/ 499901 w 670929"/>
              <a:gd name="connsiteY1" fmla="*/ 132680 h 854214"/>
              <a:gd name="connsiteX2" fmla="*/ 271301 w 670929"/>
              <a:gd name="connsiteY2" fmla="*/ 401762 h 854214"/>
              <a:gd name="connsiteX3" fmla="*/ 149857 w 670929"/>
              <a:gd name="connsiteY3" fmla="*/ 549399 h 854214"/>
              <a:gd name="connsiteX4" fmla="*/ 54607 w 670929"/>
              <a:gd name="connsiteY4" fmla="*/ 649412 h 854214"/>
              <a:gd name="connsiteX5" fmla="*/ 40319 w 670929"/>
              <a:gd name="connsiteY5" fmla="*/ 716087 h 854214"/>
              <a:gd name="connsiteX6" fmla="*/ 2219 w 670929"/>
              <a:gd name="connsiteY6" fmla="*/ 780380 h 854214"/>
              <a:gd name="connsiteX7" fmla="*/ 11744 w 670929"/>
              <a:gd name="connsiteY7" fmla="*/ 839912 h 854214"/>
              <a:gd name="connsiteX8" fmla="*/ 59369 w 670929"/>
              <a:gd name="connsiteY8" fmla="*/ 854199 h 854214"/>
              <a:gd name="connsiteX9" fmla="*/ 95088 w 670929"/>
              <a:gd name="connsiteY9" fmla="*/ 842293 h 854214"/>
              <a:gd name="connsiteX10" fmla="*/ 83182 w 670929"/>
              <a:gd name="connsiteY10" fmla="*/ 825624 h 854214"/>
              <a:gd name="connsiteX11" fmla="*/ 49844 w 670929"/>
              <a:gd name="connsiteY11" fmla="*/ 811337 h 854214"/>
              <a:gd name="connsiteX12" fmla="*/ 68894 w 670929"/>
              <a:gd name="connsiteY12" fmla="*/ 756568 h 854214"/>
              <a:gd name="connsiteX13" fmla="*/ 240344 w 670929"/>
              <a:gd name="connsiteY13" fmla="*/ 535112 h 854214"/>
              <a:gd name="connsiteX14" fmla="*/ 507044 w 670929"/>
              <a:gd name="connsiteY14" fmla="*/ 223168 h 854214"/>
              <a:gd name="connsiteX15" fmla="*/ 652301 w 670929"/>
              <a:gd name="connsiteY15" fmla="*/ 68387 h 854214"/>
              <a:gd name="connsiteX16" fmla="*/ 647538 w 670929"/>
              <a:gd name="connsiteY16" fmla="*/ 1712 h 854214"/>
              <a:gd name="connsiteX0" fmla="*/ 647538 w 678000"/>
              <a:gd name="connsiteY0" fmla="*/ 2305 h 854807"/>
              <a:gd name="connsiteX1" fmla="*/ 499901 w 678000"/>
              <a:gd name="connsiteY1" fmla="*/ 133273 h 854807"/>
              <a:gd name="connsiteX2" fmla="*/ 271301 w 678000"/>
              <a:gd name="connsiteY2" fmla="*/ 402355 h 854807"/>
              <a:gd name="connsiteX3" fmla="*/ 149857 w 678000"/>
              <a:gd name="connsiteY3" fmla="*/ 549992 h 854807"/>
              <a:gd name="connsiteX4" fmla="*/ 54607 w 678000"/>
              <a:gd name="connsiteY4" fmla="*/ 650005 h 854807"/>
              <a:gd name="connsiteX5" fmla="*/ 40319 w 678000"/>
              <a:gd name="connsiteY5" fmla="*/ 716680 h 854807"/>
              <a:gd name="connsiteX6" fmla="*/ 2219 w 678000"/>
              <a:gd name="connsiteY6" fmla="*/ 780973 h 854807"/>
              <a:gd name="connsiteX7" fmla="*/ 11744 w 678000"/>
              <a:gd name="connsiteY7" fmla="*/ 840505 h 854807"/>
              <a:gd name="connsiteX8" fmla="*/ 59369 w 678000"/>
              <a:gd name="connsiteY8" fmla="*/ 854792 h 854807"/>
              <a:gd name="connsiteX9" fmla="*/ 95088 w 678000"/>
              <a:gd name="connsiteY9" fmla="*/ 842886 h 854807"/>
              <a:gd name="connsiteX10" fmla="*/ 83182 w 678000"/>
              <a:gd name="connsiteY10" fmla="*/ 826217 h 854807"/>
              <a:gd name="connsiteX11" fmla="*/ 49844 w 678000"/>
              <a:gd name="connsiteY11" fmla="*/ 811930 h 854807"/>
              <a:gd name="connsiteX12" fmla="*/ 68894 w 678000"/>
              <a:gd name="connsiteY12" fmla="*/ 757161 h 854807"/>
              <a:gd name="connsiteX13" fmla="*/ 240344 w 678000"/>
              <a:gd name="connsiteY13" fmla="*/ 535705 h 854807"/>
              <a:gd name="connsiteX14" fmla="*/ 507044 w 678000"/>
              <a:gd name="connsiteY14" fmla="*/ 223761 h 854807"/>
              <a:gd name="connsiteX15" fmla="*/ 652301 w 678000"/>
              <a:gd name="connsiteY15" fmla="*/ 68980 h 854807"/>
              <a:gd name="connsiteX16" fmla="*/ 647538 w 678000"/>
              <a:gd name="connsiteY16" fmla="*/ 2305 h 854807"/>
              <a:gd name="connsiteX0" fmla="*/ 647538 w 681091"/>
              <a:gd name="connsiteY0" fmla="*/ 2932 h 855434"/>
              <a:gd name="connsiteX1" fmla="*/ 499901 w 681091"/>
              <a:gd name="connsiteY1" fmla="*/ 133900 h 855434"/>
              <a:gd name="connsiteX2" fmla="*/ 271301 w 681091"/>
              <a:gd name="connsiteY2" fmla="*/ 402982 h 855434"/>
              <a:gd name="connsiteX3" fmla="*/ 149857 w 681091"/>
              <a:gd name="connsiteY3" fmla="*/ 550619 h 855434"/>
              <a:gd name="connsiteX4" fmla="*/ 54607 w 681091"/>
              <a:gd name="connsiteY4" fmla="*/ 650632 h 855434"/>
              <a:gd name="connsiteX5" fmla="*/ 40319 w 681091"/>
              <a:gd name="connsiteY5" fmla="*/ 717307 h 855434"/>
              <a:gd name="connsiteX6" fmla="*/ 2219 w 681091"/>
              <a:gd name="connsiteY6" fmla="*/ 781600 h 855434"/>
              <a:gd name="connsiteX7" fmla="*/ 11744 w 681091"/>
              <a:gd name="connsiteY7" fmla="*/ 841132 h 855434"/>
              <a:gd name="connsiteX8" fmla="*/ 59369 w 681091"/>
              <a:gd name="connsiteY8" fmla="*/ 855419 h 855434"/>
              <a:gd name="connsiteX9" fmla="*/ 95088 w 681091"/>
              <a:gd name="connsiteY9" fmla="*/ 843513 h 855434"/>
              <a:gd name="connsiteX10" fmla="*/ 83182 w 681091"/>
              <a:gd name="connsiteY10" fmla="*/ 826844 h 855434"/>
              <a:gd name="connsiteX11" fmla="*/ 49844 w 681091"/>
              <a:gd name="connsiteY11" fmla="*/ 812557 h 855434"/>
              <a:gd name="connsiteX12" fmla="*/ 68894 w 681091"/>
              <a:gd name="connsiteY12" fmla="*/ 757788 h 855434"/>
              <a:gd name="connsiteX13" fmla="*/ 240344 w 681091"/>
              <a:gd name="connsiteY13" fmla="*/ 536332 h 855434"/>
              <a:gd name="connsiteX14" fmla="*/ 507044 w 681091"/>
              <a:gd name="connsiteY14" fmla="*/ 224388 h 855434"/>
              <a:gd name="connsiteX15" fmla="*/ 652301 w 681091"/>
              <a:gd name="connsiteY15" fmla="*/ 69607 h 855434"/>
              <a:gd name="connsiteX16" fmla="*/ 647538 w 681091"/>
              <a:gd name="connsiteY16" fmla="*/ 2932 h 8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1091" h="855434">
                <a:moveTo>
                  <a:pt x="647538" y="2932"/>
                </a:moveTo>
                <a:cubicBezTo>
                  <a:pt x="622138" y="13647"/>
                  <a:pt x="562607" y="67225"/>
                  <a:pt x="499901" y="133900"/>
                </a:cubicBezTo>
                <a:cubicBezTo>
                  <a:pt x="437195" y="200575"/>
                  <a:pt x="329642" y="333529"/>
                  <a:pt x="271301" y="402982"/>
                </a:cubicBezTo>
                <a:cubicBezTo>
                  <a:pt x="212960" y="472435"/>
                  <a:pt x="185973" y="509344"/>
                  <a:pt x="149857" y="550619"/>
                </a:cubicBezTo>
                <a:cubicBezTo>
                  <a:pt x="113741" y="591894"/>
                  <a:pt x="72863" y="622851"/>
                  <a:pt x="54607" y="650632"/>
                </a:cubicBezTo>
                <a:cubicBezTo>
                  <a:pt x="36351" y="678413"/>
                  <a:pt x="49050" y="695479"/>
                  <a:pt x="40319" y="717307"/>
                </a:cubicBezTo>
                <a:cubicBezTo>
                  <a:pt x="31588" y="739135"/>
                  <a:pt x="6981" y="760963"/>
                  <a:pt x="2219" y="781600"/>
                </a:cubicBezTo>
                <a:cubicBezTo>
                  <a:pt x="-2543" y="802237"/>
                  <a:pt x="235" y="828829"/>
                  <a:pt x="11744" y="841132"/>
                </a:cubicBezTo>
                <a:cubicBezTo>
                  <a:pt x="27619" y="845894"/>
                  <a:pt x="45478" y="855022"/>
                  <a:pt x="59369" y="855419"/>
                </a:cubicBezTo>
                <a:cubicBezTo>
                  <a:pt x="73260" y="855816"/>
                  <a:pt x="91119" y="848275"/>
                  <a:pt x="95088" y="843513"/>
                </a:cubicBezTo>
                <a:cubicBezTo>
                  <a:pt x="99057" y="838751"/>
                  <a:pt x="90723" y="832003"/>
                  <a:pt x="83182" y="826844"/>
                </a:cubicBezTo>
                <a:cubicBezTo>
                  <a:pt x="75641" y="821685"/>
                  <a:pt x="52225" y="824066"/>
                  <a:pt x="49844" y="812557"/>
                </a:cubicBezTo>
                <a:cubicBezTo>
                  <a:pt x="47463" y="801048"/>
                  <a:pt x="37144" y="803825"/>
                  <a:pt x="68894" y="757788"/>
                </a:cubicBezTo>
                <a:cubicBezTo>
                  <a:pt x="100644" y="711751"/>
                  <a:pt x="167319" y="625232"/>
                  <a:pt x="240344" y="536332"/>
                </a:cubicBezTo>
                <a:cubicBezTo>
                  <a:pt x="313369" y="447432"/>
                  <a:pt x="438385" y="302175"/>
                  <a:pt x="507044" y="224388"/>
                </a:cubicBezTo>
                <a:cubicBezTo>
                  <a:pt x="575703" y="146601"/>
                  <a:pt x="598722" y="129138"/>
                  <a:pt x="652301" y="69607"/>
                </a:cubicBezTo>
                <a:cubicBezTo>
                  <a:pt x="705880" y="10076"/>
                  <a:pt x="672938" y="-7783"/>
                  <a:pt x="647538" y="29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5546119" y="1491630"/>
            <a:ext cx="457200" cy="265113"/>
          </a:xfrm>
          <a:custGeom>
            <a:avLst/>
            <a:gdLst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28696 w 483503"/>
              <a:gd name="connsiteY12" fmla="*/ 175796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63890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28696 w 483503"/>
              <a:gd name="connsiteY12" fmla="*/ 175796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56746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28696 w 483503"/>
              <a:gd name="connsiteY12" fmla="*/ 175796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56746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26314 w 483503"/>
              <a:gd name="connsiteY12" fmla="*/ 161508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56746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31077 w 483503"/>
              <a:gd name="connsiteY12" fmla="*/ 163889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56746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1 w 483495"/>
              <a:gd name="connsiteY0" fmla="*/ 6727 h 279113"/>
              <a:gd name="connsiteX1" fmla="*/ 483495 w 483495"/>
              <a:gd name="connsiteY1" fmla="*/ 4346 h 279113"/>
              <a:gd name="connsiteX2" fmla="*/ 481113 w 483495"/>
              <a:gd name="connsiteY2" fmla="*/ 35302 h 279113"/>
              <a:gd name="connsiteX3" fmla="*/ 469207 w 483495"/>
              <a:gd name="connsiteY3" fmla="*/ 92452 h 279113"/>
              <a:gd name="connsiteX4" fmla="*/ 423963 w 483495"/>
              <a:gd name="connsiteY4" fmla="*/ 142458 h 279113"/>
              <a:gd name="connsiteX5" fmla="*/ 307282 w 483495"/>
              <a:gd name="connsiteY5" fmla="*/ 209133 h 279113"/>
              <a:gd name="connsiteX6" fmla="*/ 173932 w 483495"/>
              <a:gd name="connsiteY6" fmla="*/ 259140 h 279113"/>
              <a:gd name="connsiteX7" fmla="*/ 45345 w 483495"/>
              <a:gd name="connsiteY7" fmla="*/ 278190 h 279113"/>
              <a:gd name="connsiteX8" fmla="*/ 101 w 483495"/>
              <a:gd name="connsiteY8" fmla="*/ 232946 h 279113"/>
              <a:gd name="connsiteX9" fmla="*/ 35820 w 483495"/>
              <a:gd name="connsiteY9" fmla="*/ 178177 h 279113"/>
              <a:gd name="connsiteX10" fmla="*/ 119163 w 483495"/>
              <a:gd name="connsiteY10" fmla="*/ 137696 h 279113"/>
              <a:gd name="connsiteX11" fmla="*/ 154882 w 483495"/>
              <a:gd name="connsiteY11" fmla="*/ 140077 h 279113"/>
              <a:gd name="connsiteX12" fmla="*/ 131069 w 483495"/>
              <a:gd name="connsiteY12" fmla="*/ 163889 h 279113"/>
              <a:gd name="connsiteX13" fmla="*/ 76301 w 483495"/>
              <a:gd name="connsiteY13" fmla="*/ 197227 h 279113"/>
              <a:gd name="connsiteX14" fmla="*/ 128688 w 483495"/>
              <a:gd name="connsiteY14" fmla="*/ 206752 h 279113"/>
              <a:gd name="connsiteX15" fmla="*/ 262038 w 483495"/>
              <a:gd name="connsiteY15" fmla="*/ 156746 h 279113"/>
              <a:gd name="connsiteX16" fmla="*/ 381101 w 483495"/>
              <a:gd name="connsiteY16" fmla="*/ 90071 h 279113"/>
              <a:gd name="connsiteX17" fmla="*/ 419201 w 483495"/>
              <a:gd name="connsiteY17" fmla="*/ 6727 h 279113"/>
              <a:gd name="connsiteX0" fmla="*/ 419159 w 483453"/>
              <a:gd name="connsiteY0" fmla="*/ 6727 h 279113"/>
              <a:gd name="connsiteX1" fmla="*/ 483453 w 483453"/>
              <a:gd name="connsiteY1" fmla="*/ 4346 h 279113"/>
              <a:gd name="connsiteX2" fmla="*/ 481071 w 483453"/>
              <a:gd name="connsiteY2" fmla="*/ 35302 h 279113"/>
              <a:gd name="connsiteX3" fmla="*/ 469165 w 483453"/>
              <a:gd name="connsiteY3" fmla="*/ 92452 h 279113"/>
              <a:gd name="connsiteX4" fmla="*/ 423921 w 483453"/>
              <a:gd name="connsiteY4" fmla="*/ 142458 h 279113"/>
              <a:gd name="connsiteX5" fmla="*/ 307240 w 483453"/>
              <a:gd name="connsiteY5" fmla="*/ 209133 h 279113"/>
              <a:gd name="connsiteX6" fmla="*/ 173890 w 483453"/>
              <a:gd name="connsiteY6" fmla="*/ 259140 h 279113"/>
              <a:gd name="connsiteX7" fmla="*/ 42922 w 483453"/>
              <a:gd name="connsiteY7" fmla="*/ 278190 h 279113"/>
              <a:gd name="connsiteX8" fmla="*/ 59 w 483453"/>
              <a:gd name="connsiteY8" fmla="*/ 232946 h 279113"/>
              <a:gd name="connsiteX9" fmla="*/ 35778 w 483453"/>
              <a:gd name="connsiteY9" fmla="*/ 178177 h 279113"/>
              <a:gd name="connsiteX10" fmla="*/ 119121 w 483453"/>
              <a:gd name="connsiteY10" fmla="*/ 137696 h 279113"/>
              <a:gd name="connsiteX11" fmla="*/ 154840 w 483453"/>
              <a:gd name="connsiteY11" fmla="*/ 140077 h 279113"/>
              <a:gd name="connsiteX12" fmla="*/ 131027 w 483453"/>
              <a:gd name="connsiteY12" fmla="*/ 163889 h 279113"/>
              <a:gd name="connsiteX13" fmla="*/ 76259 w 483453"/>
              <a:gd name="connsiteY13" fmla="*/ 197227 h 279113"/>
              <a:gd name="connsiteX14" fmla="*/ 128646 w 483453"/>
              <a:gd name="connsiteY14" fmla="*/ 206752 h 279113"/>
              <a:gd name="connsiteX15" fmla="*/ 261996 w 483453"/>
              <a:gd name="connsiteY15" fmla="*/ 156746 h 279113"/>
              <a:gd name="connsiteX16" fmla="*/ 381059 w 483453"/>
              <a:gd name="connsiteY16" fmla="*/ 90071 h 279113"/>
              <a:gd name="connsiteX17" fmla="*/ 419159 w 483453"/>
              <a:gd name="connsiteY17" fmla="*/ 6727 h 279113"/>
              <a:gd name="connsiteX0" fmla="*/ 419159 w 483453"/>
              <a:gd name="connsiteY0" fmla="*/ 6727 h 279113"/>
              <a:gd name="connsiteX1" fmla="*/ 483453 w 483453"/>
              <a:gd name="connsiteY1" fmla="*/ 4346 h 279113"/>
              <a:gd name="connsiteX2" fmla="*/ 481071 w 483453"/>
              <a:gd name="connsiteY2" fmla="*/ 35302 h 279113"/>
              <a:gd name="connsiteX3" fmla="*/ 469165 w 483453"/>
              <a:gd name="connsiteY3" fmla="*/ 92452 h 279113"/>
              <a:gd name="connsiteX4" fmla="*/ 423921 w 483453"/>
              <a:gd name="connsiteY4" fmla="*/ 142458 h 279113"/>
              <a:gd name="connsiteX5" fmla="*/ 307240 w 483453"/>
              <a:gd name="connsiteY5" fmla="*/ 209133 h 279113"/>
              <a:gd name="connsiteX6" fmla="*/ 173890 w 483453"/>
              <a:gd name="connsiteY6" fmla="*/ 259140 h 279113"/>
              <a:gd name="connsiteX7" fmla="*/ 42922 w 483453"/>
              <a:gd name="connsiteY7" fmla="*/ 278190 h 279113"/>
              <a:gd name="connsiteX8" fmla="*/ 59 w 483453"/>
              <a:gd name="connsiteY8" fmla="*/ 232946 h 279113"/>
              <a:gd name="connsiteX9" fmla="*/ 35778 w 483453"/>
              <a:gd name="connsiteY9" fmla="*/ 178177 h 279113"/>
              <a:gd name="connsiteX10" fmla="*/ 119121 w 483453"/>
              <a:gd name="connsiteY10" fmla="*/ 137696 h 279113"/>
              <a:gd name="connsiteX11" fmla="*/ 154840 w 483453"/>
              <a:gd name="connsiteY11" fmla="*/ 140077 h 279113"/>
              <a:gd name="connsiteX12" fmla="*/ 131027 w 483453"/>
              <a:gd name="connsiteY12" fmla="*/ 163889 h 279113"/>
              <a:gd name="connsiteX13" fmla="*/ 76259 w 483453"/>
              <a:gd name="connsiteY13" fmla="*/ 197227 h 279113"/>
              <a:gd name="connsiteX14" fmla="*/ 128646 w 483453"/>
              <a:gd name="connsiteY14" fmla="*/ 206752 h 279113"/>
              <a:gd name="connsiteX15" fmla="*/ 261996 w 483453"/>
              <a:gd name="connsiteY15" fmla="*/ 156746 h 279113"/>
              <a:gd name="connsiteX16" fmla="*/ 381059 w 483453"/>
              <a:gd name="connsiteY16" fmla="*/ 90071 h 279113"/>
              <a:gd name="connsiteX17" fmla="*/ 419159 w 483453"/>
              <a:gd name="connsiteY17" fmla="*/ 6727 h 279113"/>
              <a:gd name="connsiteX0" fmla="*/ 419159 w 483453"/>
              <a:gd name="connsiteY0" fmla="*/ 6727 h 279113"/>
              <a:gd name="connsiteX1" fmla="*/ 483453 w 483453"/>
              <a:gd name="connsiteY1" fmla="*/ 4346 h 279113"/>
              <a:gd name="connsiteX2" fmla="*/ 481071 w 483453"/>
              <a:gd name="connsiteY2" fmla="*/ 35302 h 279113"/>
              <a:gd name="connsiteX3" fmla="*/ 469165 w 483453"/>
              <a:gd name="connsiteY3" fmla="*/ 92452 h 279113"/>
              <a:gd name="connsiteX4" fmla="*/ 423921 w 483453"/>
              <a:gd name="connsiteY4" fmla="*/ 142458 h 279113"/>
              <a:gd name="connsiteX5" fmla="*/ 307240 w 483453"/>
              <a:gd name="connsiteY5" fmla="*/ 209133 h 279113"/>
              <a:gd name="connsiteX6" fmla="*/ 173890 w 483453"/>
              <a:gd name="connsiteY6" fmla="*/ 259140 h 279113"/>
              <a:gd name="connsiteX7" fmla="*/ 42922 w 483453"/>
              <a:gd name="connsiteY7" fmla="*/ 278190 h 279113"/>
              <a:gd name="connsiteX8" fmla="*/ 59 w 483453"/>
              <a:gd name="connsiteY8" fmla="*/ 232946 h 279113"/>
              <a:gd name="connsiteX9" fmla="*/ 35778 w 483453"/>
              <a:gd name="connsiteY9" fmla="*/ 178177 h 279113"/>
              <a:gd name="connsiteX10" fmla="*/ 119121 w 483453"/>
              <a:gd name="connsiteY10" fmla="*/ 137696 h 279113"/>
              <a:gd name="connsiteX11" fmla="*/ 154840 w 483453"/>
              <a:gd name="connsiteY11" fmla="*/ 140077 h 279113"/>
              <a:gd name="connsiteX12" fmla="*/ 131027 w 483453"/>
              <a:gd name="connsiteY12" fmla="*/ 163889 h 279113"/>
              <a:gd name="connsiteX13" fmla="*/ 76259 w 483453"/>
              <a:gd name="connsiteY13" fmla="*/ 197227 h 279113"/>
              <a:gd name="connsiteX14" fmla="*/ 128646 w 483453"/>
              <a:gd name="connsiteY14" fmla="*/ 206752 h 279113"/>
              <a:gd name="connsiteX15" fmla="*/ 261996 w 483453"/>
              <a:gd name="connsiteY15" fmla="*/ 156746 h 279113"/>
              <a:gd name="connsiteX16" fmla="*/ 381059 w 483453"/>
              <a:gd name="connsiteY16" fmla="*/ 90071 h 279113"/>
              <a:gd name="connsiteX17" fmla="*/ 419159 w 483453"/>
              <a:gd name="connsiteY17" fmla="*/ 6727 h 279113"/>
              <a:gd name="connsiteX0" fmla="*/ 440590 w 483453"/>
              <a:gd name="connsiteY0" fmla="*/ 8494 h 276117"/>
              <a:gd name="connsiteX1" fmla="*/ 483453 w 483453"/>
              <a:gd name="connsiteY1" fmla="*/ 1350 h 276117"/>
              <a:gd name="connsiteX2" fmla="*/ 481071 w 483453"/>
              <a:gd name="connsiteY2" fmla="*/ 32306 h 276117"/>
              <a:gd name="connsiteX3" fmla="*/ 469165 w 483453"/>
              <a:gd name="connsiteY3" fmla="*/ 89456 h 276117"/>
              <a:gd name="connsiteX4" fmla="*/ 423921 w 483453"/>
              <a:gd name="connsiteY4" fmla="*/ 139462 h 276117"/>
              <a:gd name="connsiteX5" fmla="*/ 307240 w 483453"/>
              <a:gd name="connsiteY5" fmla="*/ 206137 h 276117"/>
              <a:gd name="connsiteX6" fmla="*/ 173890 w 483453"/>
              <a:gd name="connsiteY6" fmla="*/ 256144 h 276117"/>
              <a:gd name="connsiteX7" fmla="*/ 42922 w 483453"/>
              <a:gd name="connsiteY7" fmla="*/ 275194 h 276117"/>
              <a:gd name="connsiteX8" fmla="*/ 59 w 483453"/>
              <a:gd name="connsiteY8" fmla="*/ 229950 h 276117"/>
              <a:gd name="connsiteX9" fmla="*/ 35778 w 483453"/>
              <a:gd name="connsiteY9" fmla="*/ 175181 h 276117"/>
              <a:gd name="connsiteX10" fmla="*/ 119121 w 483453"/>
              <a:gd name="connsiteY10" fmla="*/ 134700 h 276117"/>
              <a:gd name="connsiteX11" fmla="*/ 154840 w 483453"/>
              <a:gd name="connsiteY11" fmla="*/ 137081 h 276117"/>
              <a:gd name="connsiteX12" fmla="*/ 131027 w 483453"/>
              <a:gd name="connsiteY12" fmla="*/ 160893 h 276117"/>
              <a:gd name="connsiteX13" fmla="*/ 76259 w 483453"/>
              <a:gd name="connsiteY13" fmla="*/ 194231 h 276117"/>
              <a:gd name="connsiteX14" fmla="*/ 128646 w 483453"/>
              <a:gd name="connsiteY14" fmla="*/ 203756 h 276117"/>
              <a:gd name="connsiteX15" fmla="*/ 261996 w 483453"/>
              <a:gd name="connsiteY15" fmla="*/ 153750 h 276117"/>
              <a:gd name="connsiteX16" fmla="*/ 381059 w 483453"/>
              <a:gd name="connsiteY16" fmla="*/ 87075 h 276117"/>
              <a:gd name="connsiteX17" fmla="*/ 440590 w 483453"/>
              <a:gd name="connsiteY17" fmla="*/ 8494 h 276117"/>
              <a:gd name="connsiteX0" fmla="*/ 440590 w 483453"/>
              <a:gd name="connsiteY0" fmla="*/ 7207 h 274830"/>
              <a:gd name="connsiteX1" fmla="*/ 483453 w 483453"/>
              <a:gd name="connsiteY1" fmla="*/ 63 h 274830"/>
              <a:gd name="connsiteX2" fmla="*/ 481071 w 483453"/>
              <a:gd name="connsiteY2" fmla="*/ 31019 h 274830"/>
              <a:gd name="connsiteX3" fmla="*/ 469165 w 483453"/>
              <a:gd name="connsiteY3" fmla="*/ 88169 h 274830"/>
              <a:gd name="connsiteX4" fmla="*/ 423921 w 483453"/>
              <a:gd name="connsiteY4" fmla="*/ 138175 h 274830"/>
              <a:gd name="connsiteX5" fmla="*/ 307240 w 483453"/>
              <a:gd name="connsiteY5" fmla="*/ 204850 h 274830"/>
              <a:gd name="connsiteX6" fmla="*/ 173890 w 483453"/>
              <a:gd name="connsiteY6" fmla="*/ 254857 h 274830"/>
              <a:gd name="connsiteX7" fmla="*/ 42922 w 483453"/>
              <a:gd name="connsiteY7" fmla="*/ 273907 h 274830"/>
              <a:gd name="connsiteX8" fmla="*/ 59 w 483453"/>
              <a:gd name="connsiteY8" fmla="*/ 228663 h 274830"/>
              <a:gd name="connsiteX9" fmla="*/ 35778 w 483453"/>
              <a:gd name="connsiteY9" fmla="*/ 173894 h 274830"/>
              <a:gd name="connsiteX10" fmla="*/ 119121 w 483453"/>
              <a:gd name="connsiteY10" fmla="*/ 133413 h 274830"/>
              <a:gd name="connsiteX11" fmla="*/ 154840 w 483453"/>
              <a:gd name="connsiteY11" fmla="*/ 135794 h 274830"/>
              <a:gd name="connsiteX12" fmla="*/ 131027 w 483453"/>
              <a:gd name="connsiteY12" fmla="*/ 159606 h 274830"/>
              <a:gd name="connsiteX13" fmla="*/ 76259 w 483453"/>
              <a:gd name="connsiteY13" fmla="*/ 192944 h 274830"/>
              <a:gd name="connsiteX14" fmla="*/ 128646 w 483453"/>
              <a:gd name="connsiteY14" fmla="*/ 202469 h 274830"/>
              <a:gd name="connsiteX15" fmla="*/ 261996 w 483453"/>
              <a:gd name="connsiteY15" fmla="*/ 152463 h 274830"/>
              <a:gd name="connsiteX16" fmla="*/ 381059 w 483453"/>
              <a:gd name="connsiteY16" fmla="*/ 85788 h 274830"/>
              <a:gd name="connsiteX17" fmla="*/ 438209 w 483453"/>
              <a:gd name="connsiteY17" fmla="*/ 64357 h 274830"/>
              <a:gd name="connsiteX18" fmla="*/ 440590 w 483453"/>
              <a:gd name="connsiteY18" fmla="*/ 7207 h 274830"/>
              <a:gd name="connsiteX0" fmla="*/ 440590 w 483453"/>
              <a:gd name="connsiteY0" fmla="*/ 7144 h 274767"/>
              <a:gd name="connsiteX1" fmla="*/ 483453 w 483453"/>
              <a:gd name="connsiteY1" fmla="*/ 0 h 274767"/>
              <a:gd name="connsiteX2" fmla="*/ 481071 w 483453"/>
              <a:gd name="connsiteY2" fmla="*/ 30956 h 274767"/>
              <a:gd name="connsiteX3" fmla="*/ 469165 w 483453"/>
              <a:gd name="connsiteY3" fmla="*/ 88106 h 274767"/>
              <a:gd name="connsiteX4" fmla="*/ 423921 w 483453"/>
              <a:gd name="connsiteY4" fmla="*/ 138112 h 274767"/>
              <a:gd name="connsiteX5" fmla="*/ 307240 w 483453"/>
              <a:gd name="connsiteY5" fmla="*/ 204787 h 274767"/>
              <a:gd name="connsiteX6" fmla="*/ 173890 w 483453"/>
              <a:gd name="connsiteY6" fmla="*/ 254794 h 274767"/>
              <a:gd name="connsiteX7" fmla="*/ 42922 w 483453"/>
              <a:gd name="connsiteY7" fmla="*/ 273844 h 274767"/>
              <a:gd name="connsiteX8" fmla="*/ 59 w 483453"/>
              <a:gd name="connsiteY8" fmla="*/ 228600 h 274767"/>
              <a:gd name="connsiteX9" fmla="*/ 35778 w 483453"/>
              <a:gd name="connsiteY9" fmla="*/ 173831 h 274767"/>
              <a:gd name="connsiteX10" fmla="*/ 119121 w 483453"/>
              <a:gd name="connsiteY10" fmla="*/ 133350 h 274767"/>
              <a:gd name="connsiteX11" fmla="*/ 154840 w 483453"/>
              <a:gd name="connsiteY11" fmla="*/ 135731 h 274767"/>
              <a:gd name="connsiteX12" fmla="*/ 131027 w 483453"/>
              <a:gd name="connsiteY12" fmla="*/ 159543 h 274767"/>
              <a:gd name="connsiteX13" fmla="*/ 76259 w 483453"/>
              <a:gd name="connsiteY13" fmla="*/ 192881 h 274767"/>
              <a:gd name="connsiteX14" fmla="*/ 128646 w 483453"/>
              <a:gd name="connsiteY14" fmla="*/ 202406 h 274767"/>
              <a:gd name="connsiteX15" fmla="*/ 261996 w 483453"/>
              <a:gd name="connsiteY15" fmla="*/ 152400 h 274767"/>
              <a:gd name="connsiteX16" fmla="*/ 381059 w 483453"/>
              <a:gd name="connsiteY16" fmla="*/ 85725 h 274767"/>
              <a:gd name="connsiteX17" fmla="*/ 423921 w 483453"/>
              <a:gd name="connsiteY17" fmla="*/ 47625 h 274767"/>
              <a:gd name="connsiteX18" fmla="*/ 440590 w 483453"/>
              <a:gd name="connsiteY18" fmla="*/ 7144 h 274767"/>
              <a:gd name="connsiteX0" fmla="*/ 433447 w 483453"/>
              <a:gd name="connsiteY0" fmla="*/ 7144 h 274767"/>
              <a:gd name="connsiteX1" fmla="*/ 483453 w 483453"/>
              <a:gd name="connsiteY1" fmla="*/ 0 h 274767"/>
              <a:gd name="connsiteX2" fmla="*/ 481071 w 483453"/>
              <a:gd name="connsiteY2" fmla="*/ 30956 h 274767"/>
              <a:gd name="connsiteX3" fmla="*/ 469165 w 483453"/>
              <a:gd name="connsiteY3" fmla="*/ 88106 h 274767"/>
              <a:gd name="connsiteX4" fmla="*/ 423921 w 483453"/>
              <a:gd name="connsiteY4" fmla="*/ 138112 h 274767"/>
              <a:gd name="connsiteX5" fmla="*/ 307240 w 483453"/>
              <a:gd name="connsiteY5" fmla="*/ 204787 h 274767"/>
              <a:gd name="connsiteX6" fmla="*/ 173890 w 483453"/>
              <a:gd name="connsiteY6" fmla="*/ 254794 h 274767"/>
              <a:gd name="connsiteX7" fmla="*/ 42922 w 483453"/>
              <a:gd name="connsiteY7" fmla="*/ 273844 h 274767"/>
              <a:gd name="connsiteX8" fmla="*/ 59 w 483453"/>
              <a:gd name="connsiteY8" fmla="*/ 228600 h 274767"/>
              <a:gd name="connsiteX9" fmla="*/ 35778 w 483453"/>
              <a:gd name="connsiteY9" fmla="*/ 173831 h 274767"/>
              <a:gd name="connsiteX10" fmla="*/ 119121 w 483453"/>
              <a:gd name="connsiteY10" fmla="*/ 133350 h 274767"/>
              <a:gd name="connsiteX11" fmla="*/ 154840 w 483453"/>
              <a:gd name="connsiteY11" fmla="*/ 135731 h 274767"/>
              <a:gd name="connsiteX12" fmla="*/ 131027 w 483453"/>
              <a:gd name="connsiteY12" fmla="*/ 159543 h 274767"/>
              <a:gd name="connsiteX13" fmla="*/ 76259 w 483453"/>
              <a:gd name="connsiteY13" fmla="*/ 192881 h 274767"/>
              <a:gd name="connsiteX14" fmla="*/ 128646 w 483453"/>
              <a:gd name="connsiteY14" fmla="*/ 202406 h 274767"/>
              <a:gd name="connsiteX15" fmla="*/ 261996 w 483453"/>
              <a:gd name="connsiteY15" fmla="*/ 152400 h 274767"/>
              <a:gd name="connsiteX16" fmla="*/ 381059 w 483453"/>
              <a:gd name="connsiteY16" fmla="*/ 85725 h 274767"/>
              <a:gd name="connsiteX17" fmla="*/ 423921 w 483453"/>
              <a:gd name="connsiteY17" fmla="*/ 47625 h 274767"/>
              <a:gd name="connsiteX18" fmla="*/ 433447 w 483453"/>
              <a:gd name="connsiteY18" fmla="*/ 7144 h 274767"/>
              <a:gd name="connsiteX0" fmla="*/ 428685 w 483453"/>
              <a:gd name="connsiteY0" fmla="*/ 3929 h 276314"/>
              <a:gd name="connsiteX1" fmla="*/ 483453 w 483453"/>
              <a:gd name="connsiteY1" fmla="*/ 1547 h 276314"/>
              <a:gd name="connsiteX2" fmla="*/ 481071 w 483453"/>
              <a:gd name="connsiteY2" fmla="*/ 32503 h 276314"/>
              <a:gd name="connsiteX3" fmla="*/ 469165 w 483453"/>
              <a:gd name="connsiteY3" fmla="*/ 89653 h 276314"/>
              <a:gd name="connsiteX4" fmla="*/ 423921 w 483453"/>
              <a:gd name="connsiteY4" fmla="*/ 139659 h 276314"/>
              <a:gd name="connsiteX5" fmla="*/ 307240 w 483453"/>
              <a:gd name="connsiteY5" fmla="*/ 206334 h 276314"/>
              <a:gd name="connsiteX6" fmla="*/ 173890 w 483453"/>
              <a:gd name="connsiteY6" fmla="*/ 256341 h 276314"/>
              <a:gd name="connsiteX7" fmla="*/ 42922 w 483453"/>
              <a:gd name="connsiteY7" fmla="*/ 275391 h 276314"/>
              <a:gd name="connsiteX8" fmla="*/ 59 w 483453"/>
              <a:gd name="connsiteY8" fmla="*/ 230147 h 276314"/>
              <a:gd name="connsiteX9" fmla="*/ 35778 w 483453"/>
              <a:gd name="connsiteY9" fmla="*/ 175378 h 276314"/>
              <a:gd name="connsiteX10" fmla="*/ 119121 w 483453"/>
              <a:gd name="connsiteY10" fmla="*/ 134897 h 276314"/>
              <a:gd name="connsiteX11" fmla="*/ 154840 w 483453"/>
              <a:gd name="connsiteY11" fmla="*/ 137278 h 276314"/>
              <a:gd name="connsiteX12" fmla="*/ 131027 w 483453"/>
              <a:gd name="connsiteY12" fmla="*/ 161090 h 276314"/>
              <a:gd name="connsiteX13" fmla="*/ 76259 w 483453"/>
              <a:gd name="connsiteY13" fmla="*/ 194428 h 276314"/>
              <a:gd name="connsiteX14" fmla="*/ 128646 w 483453"/>
              <a:gd name="connsiteY14" fmla="*/ 203953 h 276314"/>
              <a:gd name="connsiteX15" fmla="*/ 261996 w 483453"/>
              <a:gd name="connsiteY15" fmla="*/ 153947 h 276314"/>
              <a:gd name="connsiteX16" fmla="*/ 381059 w 483453"/>
              <a:gd name="connsiteY16" fmla="*/ 87272 h 276314"/>
              <a:gd name="connsiteX17" fmla="*/ 423921 w 483453"/>
              <a:gd name="connsiteY17" fmla="*/ 49172 h 276314"/>
              <a:gd name="connsiteX18" fmla="*/ 428685 w 483453"/>
              <a:gd name="connsiteY18" fmla="*/ 3929 h 276314"/>
              <a:gd name="connsiteX0" fmla="*/ 428685 w 483453"/>
              <a:gd name="connsiteY0" fmla="*/ 3929 h 276314"/>
              <a:gd name="connsiteX1" fmla="*/ 483453 w 483453"/>
              <a:gd name="connsiteY1" fmla="*/ 1547 h 276314"/>
              <a:gd name="connsiteX2" fmla="*/ 481071 w 483453"/>
              <a:gd name="connsiteY2" fmla="*/ 32503 h 276314"/>
              <a:gd name="connsiteX3" fmla="*/ 469165 w 483453"/>
              <a:gd name="connsiteY3" fmla="*/ 89653 h 276314"/>
              <a:gd name="connsiteX4" fmla="*/ 414396 w 483453"/>
              <a:gd name="connsiteY4" fmla="*/ 120609 h 276314"/>
              <a:gd name="connsiteX5" fmla="*/ 307240 w 483453"/>
              <a:gd name="connsiteY5" fmla="*/ 206334 h 276314"/>
              <a:gd name="connsiteX6" fmla="*/ 173890 w 483453"/>
              <a:gd name="connsiteY6" fmla="*/ 256341 h 276314"/>
              <a:gd name="connsiteX7" fmla="*/ 42922 w 483453"/>
              <a:gd name="connsiteY7" fmla="*/ 275391 h 276314"/>
              <a:gd name="connsiteX8" fmla="*/ 59 w 483453"/>
              <a:gd name="connsiteY8" fmla="*/ 230147 h 276314"/>
              <a:gd name="connsiteX9" fmla="*/ 35778 w 483453"/>
              <a:gd name="connsiteY9" fmla="*/ 175378 h 276314"/>
              <a:gd name="connsiteX10" fmla="*/ 119121 w 483453"/>
              <a:gd name="connsiteY10" fmla="*/ 134897 h 276314"/>
              <a:gd name="connsiteX11" fmla="*/ 154840 w 483453"/>
              <a:gd name="connsiteY11" fmla="*/ 137278 h 276314"/>
              <a:gd name="connsiteX12" fmla="*/ 131027 w 483453"/>
              <a:gd name="connsiteY12" fmla="*/ 161090 h 276314"/>
              <a:gd name="connsiteX13" fmla="*/ 76259 w 483453"/>
              <a:gd name="connsiteY13" fmla="*/ 194428 h 276314"/>
              <a:gd name="connsiteX14" fmla="*/ 128646 w 483453"/>
              <a:gd name="connsiteY14" fmla="*/ 203953 h 276314"/>
              <a:gd name="connsiteX15" fmla="*/ 261996 w 483453"/>
              <a:gd name="connsiteY15" fmla="*/ 153947 h 276314"/>
              <a:gd name="connsiteX16" fmla="*/ 381059 w 483453"/>
              <a:gd name="connsiteY16" fmla="*/ 87272 h 276314"/>
              <a:gd name="connsiteX17" fmla="*/ 423921 w 483453"/>
              <a:gd name="connsiteY17" fmla="*/ 49172 h 276314"/>
              <a:gd name="connsiteX18" fmla="*/ 428685 w 483453"/>
              <a:gd name="connsiteY18" fmla="*/ 3929 h 276314"/>
              <a:gd name="connsiteX0" fmla="*/ 428685 w 483453"/>
              <a:gd name="connsiteY0" fmla="*/ 3929 h 276314"/>
              <a:gd name="connsiteX1" fmla="*/ 483453 w 483453"/>
              <a:gd name="connsiteY1" fmla="*/ 1547 h 276314"/>
              <a:gd name="connsiteX2" fmla="*/ 481071 w 483453"/>
              <a:gd name="connsiteY2" fmla="*/ 32503 h 276314"/>
              <a:gd name="connsiteX3" fmla="*/ 469165 w 483453"/>
              <a:gd name="connsiteY3" fmla="*/ 89653 h 276314"/>
              <a:gd name="connsiteX4" fmla="*/ 431064 w 483453"/>
              <a:gd name="connsiteY4" fmla="*/ 125372 h 276314"/>
              <a:gd name="connsiteX5" fmla="*/ 307240 w 483453"/>
              <a:gd name="connsiteY5" fmla="*/ 206334 h 276314"/>
              <a:gd name="connsiteX6" fmla="*/ 173890 w 483453"/>
              <a:gd name="connsiteY6" fmla="*/ 256341 h 276314"/>
              <a:gd name="connsiteX7" fmla="*/ 42922 w 483453"/>
              <a:gd name="connsiteY7" fmla="*/ 275391 h 276314"/>
              <a:gd name="connsiteX8" fmla="*/ 59 w 483453"/>
              <a:gd name="connsiteY8" fmla="*/ 230147 h 276314"/>
              <a:gd name="connsiteX9" fmla="*/ 35778 w 483453"/>
              <a:gd name="connsiteY9" fmla="*/ 175378 h 276314"/>
              <a:gd name="connsiteX10" fmla="*/ 119121 w 483453"/>
              <a:gd name="connsiteY10" fmla="*/ 134897 h 276314"/>
              <a:gd name="connsiteX11" fmla="*/ 154840 w 483453"/>
              <a:gd name="connsiteY11" fmla="*/ 137278 h 276314"/>
              <a:gd name="connsiteX12" fmla="*/ 131027 w 483453"/>
              <a:gd name="connsiteY12" fmla="*/ 161090 h 276314"/>
              <a:gd name="connsiteX13" fmla="*/ 76259 w 483453"/>
              <a:gd name="connsiteY13" fmla="*/ 194428 h 276314"/>
              <a:gd name="connsiteX14" fmla="*/ 128646 w 483453"/>
              <a:gd name="connsiteY14" fmla="*/ 203953 h 276314"/>
              <a:gd name="connsiteX15" fmla="*/ 261996 w 483453"/>
              <a:gd name="connsiteY15" fmla="*/ 153947 h 276314"/>
              <a:gd name="connsiteX16" fmla="*/ 381059 w 483453"/>
              <a:gd name="connsiteY16" fmla="*/ 87272 h 276314"/>
              <a:gd name="connsiteX17" fmla="*/ 423921 w 483453"/>
              <a:gd name="connsiteY17" fmla="*/ 49172 h 276314"/>
              <a:gd name="connsiteX18" fmla="*/ 428685 w 483453"/>
              <a:gd name="connsiteY18" fmla="*/ 3929 h 276314"/>
              <a:gd name="connsiteX0" fmla="*/ 428685 w 483453"/>
              <a:gd name="connsiteY0" fmla="*/ 3929 h 276359"/>
              <a:gd name="connsiteX1" fmla="*/ 483453 w 483453"/>
              <a:gd name="connsiteY1" fmla="*/ 1547 h 276359"/>
              <a:gd name="connsiteX2" fmla="*/ 481071 w 483453"/>
              <a:gd name="connsiteY2" fmla="*/ 32503 h 276359"/>
              <a:gd name="connsiteX3" fmla="*/ 469165 w 483453"/>
              <a:gd name="connsiteY3" fmla="*/ 89653 h 276359"/>
              <a:gd name="connsiteX4" fmla="*/ 431064 w 483453"/>
              <a:gd name="connsiteY4" fmla="*/ 125372 h 276359"/>
              <a:gd name="connsiteX5" fmla="*/ 304859 w 483453"/>
              <a:gd name="connsiteY5" fmla="*/ 201571 h 276359"/>
              <a:gd name="connsiteX6" fmla="*/ 173890 w 483453"/>
              <a:gd name="connsiteY6" fmla="*/ 256341 h 276359"/>
              <a:gd name="connsiteX7" fmla="*/ 42922 w 483453"/>
              <a:gd name="connsiteY7" fmla="*/ 275391 h 276359"/>
              <a:gd name="connsiteX8" fmla="*/ 59 w 483453"/>
              <a:gd name="connsiteY8" fmla="*/ 230147 h 276359"/>
              <a:gd name="connsiteX9" fmla="*/ 35778 w 483453"/>
              <a:gd name="connsiteY9" fmla="*/ 175378 h 276359"/>
              <a:gd name="connsiteX10" fmla="*/ 119121 w 483453"/>
              <a:gd name="connsiteY10" fmla="*/ 134897 h 276359"/>
              <a:gd name="connsiteX11" fmla="*/ 154840 w 483453"/>
              <a:gd name="connsiteY11" fmla="*/ 137278 h 276359"/>
              <a:gd name="connsiteX12" fmla="*/ 131027 w 483453"/>
              <a:gd name="connsiteY12" fmla="*/ 161090 h 276359"/>
              <a:gd name="connsiteX13" fmla="*/ 76259 w 483453"/>
              <a:gd name="connsiteY13" fmla="*/ 194428 h 276359"/>
              <a:gd name="connsiteX14" fmla="*/ 128646 w 483453"/>
              <a:gd name="connsiteY14" fmla="*/ 203953 h 276359"/>
              <a:gd name="connsiteX15" fmla="*/ 261996 w 483453"/>
              <a:gd name="connsiteY15" fmla="*/ 153947 h 276359"/>
              <a:gd name="connsiteX16" fmla="*/ 381059 w 483453"/>
              <a:gd name="connsiteY16" fmla="*/ 87272 h 276359"/>
              <a:gd name="connsiteX17" fmla="*/ 423921 w 483453"/>
              <a:gd name="connsiteY17" fmla="*/ 49172 h 276359"/>
              <a:gd name="connsiteX18" fmla="*/ 428685 w 483453"/>
              <a:gd name="connsiteY18" fmla="*/ 3929 h 276359"/>
              <a:gd name="connsiteX0" fmla="*/ 428685 w 483453"/>
              <a:gd name="connsiteY0" fmla="*/ 3929 h 275924"/>
              <a:gd name="connsiteX1" fmla="*/ 483453 w 483453"/>
              <a:gd name="connsiteY1" fmla="*/ 1547 h 275924"/>
              <a:gd name="connsiteX2" fmla="*/ 481071 w 483453"/>
              <a:gd name="connsiteY2" fmla="*/ 32503 h 275924"/>
              <a:gd name="connsiteX3" fmla="*/ 469165 w 483453"/>
              <a:gd name="connsiteY3" fmla="*/ 89653 h 275924"/>
              <a:gd name="connsiteX4" fmla="*/ 431064 w 483453"/>
              <a:gd name="connsiteY4" fmla="*/ 125372 h 275924"/>
              <a:gd name="connsiteX5" fmla="*/ 304859 w 483453"/>
              <a:gd name="connsiteY5" fmla="*/ 201571 h 275924"/>
              <a:gd name="connsiteX6" fmla="*/ 176271 w 483453"/>
              <a:gd name="connsiteY6" fmla="*/ 251578 h 275924"/>
              <a:gd name="connsiteX7" fmla="*/ 42922 w 483453"/>
              <a:gd name="connsiteY7" fmla="*/ 275391 h 275924"/>
              <a:gd name="connsiteX8" fmla="*/ 59 w 483453"/>
              <a:gd name="connsiteY8" fmla="*/ 230147 h 275924"/>
              <a:gd name="connsiteX9" fmla="*/ 35778 w 483453"/>
              <a:gd name="connsiteY9" fmla="*/ 175378 h 275924"/>
              <a:gd name="connsiteX10" fmla="*/ 119121 w 483453"/>
              <a:gd name="connsiteY10" fmla="*/ 134897 h 275924"/>
              <a:gd name="connsiteX11" fmla="*/ 154840 w 483453"/>
              <a:gd name="connsiteY11" fmla="*/ 137278 h 275924"/>
              <a:gd name="connsiteX12" fmla="*/ 131027 w 483453"/>
              <a:gd name="connsiteY12" fmla="*/ 161090 h 275924"/>
              <a:gd name="connsiteX13" fmla="*/ 76259 w 483453"/>
              <a:gd name="connsiteY13" fmla="*/ 194428 h 275924"/>
              <a:gd name="connsiteX14" fmla="*/ 128646 w 483453"/>
              <a:gd name="connsiteY14" fmla="*/ 203953 h 275924"/>
              <a:gd name="connsiteX15" fmla="*/ 261996 w 483453"/>
              <a:gd name="connsiteY15" fmla="*/ 153947 h 275924"/>
              <a:gd name="connsiteX16" fmla="*/ 381059 w 483453"/>
              <a:gd name="connsiteY16" fmla="*/ 87272 h 275924"/>
              <a:gd name="connsiteX17" fmla="*/ 423921 w 483453"/>
              <a:gd name="connsiteY17" fmla="*/ 49172 h 275924"/>
              <a:gd name="connsiteX18" fmla="*/ 428685 w 483453"/>
              <a:gd name="connsiteY18" fmla="*/ 3929 h 275924"/>
              <a:gd name="connsiteX0" fmla="*/ 428835 w 483603"/>
              <a:gd name="connsiteY0" fmla="*/ 3929 h 271308"/>
              <a:gd name="connsiteX1" fmla="*/ 483603 w 483603"/>
              <a:gd name="connsiteY1" fmla="*/ 1547 h 271308"/>
              <a:gd name="connsiteX2" fmla="*/ 481221 w 483603"/>
              <a:gd name="connsiteY2" fmla="*/ 32503 h 271308"/>
              <a:gd name="connsiteX3" fmla="*/ 469315 w 483603"/>
              <a:gd name="connsiteY3" fmla="*/ 89653 h 271308"/>
              <a:gd name="connsiteX4" fmla="*/ 431214 w 483603"/>
              <a:gd name="connsiteY4" fmla="*/ 125372 h 271308"/>
              <a:gd name="connsiteX5" fmla="*/ 305009 w 483603"/>
              <a:gd name="connsiteY5" fmla="*/ 201571 h 271308"/>
              <a:gd name="connsiteX6" fmla="*/ 176421 w 483603"/>
              <a:gd name="connsiteY6" fmla="*/ 251578 h 271308"/>
              <a:gd name="connsiteX7" fmla="*/ 50216 w 483603"/>
              <a:gd name="connsiteY7" fmla="*/ 270629 h 271308"/>
              <a:gd name="connsiteX8" fmla="*/ 209 w 483603"/>
              <a:gd name="connsiteY8" fmla="*/ 230147 h 271308"/>
              <a:gd name="connsiteX9" fmla="*/ 35928 w 483603"/>
              <a:gd name="connsiteY9" fmla="*/ 175378 h 271308"/>
              <a:gd name="connsiteX10" fmla="*/ 119271 w 483603"/>
              <a:gd name="connsiteY10" fmla="*/ 134897 h 271308"/>
              <a:gd name="connsiteX11" fmla="*/ 154990 w 483603"/>
              <a:gd name="connsiteY11" fmla="*/ 137278 h 271308"/>
              <a:gd name="connsiteX12" fmla="*/ 131177 w 483603"/>
              <a:gd name="connsiteY12" fmla="*/ 161090 h 271308"/>
              <a:gd name="connsiteX13" fmla="*/ 76409 w 483603"/>
              <a:gd name="connsiteY13" fmla="*/ 194428 h 271308"/>
              <a:gd name="connsiteX14" fmla="*/ 128796 w 483603"/>
              <a:gd name="connsiteY14" fmla="*/ 203953 h 271308"/>
              <a:gd name="connsiteX15" fmla="*/ 262146 w 483603"/>
              <a:gd name="connsiteY15" fmla="*/ 153947 h 271308"/>
              <a:gd name="connsiteX16" fmla="*/ 381209 w 483603"/>
              <a:gd name="connsiteY16" fmla="*/ 87272 h 271308"/>
              <a:gd name="connsiteX17" fmla="*/ 424071 w 483603"/>
              <a:gd name="connsiteY17" fmla="*/ 49172 h 271308"/>
              <a:gd name="connsiteX18" fmla="*/ 428835 w 483603"/>
              <a:gd name="connsiteY18" fmla="*/ 3929 h 271308"/>
              <a:gd name="connsiteX0" fmla="*/ 428835 w 483603"/>
              <a:gd name="connsiteY0" fmla="*/ 3929 h 271308"/>
              <a:gd name="connsiteX1" fmla="*/ 483603 w 483603"/>
              <a:gd name="connsiteY1" fmla="*/ 1547 h 271308"/>
              <a:gd name="connsiteX2" fmla="*/ 481221 w 483603"/>
              <a:gd name="connsiteY2" fmla="*/ 53934 h 271308"/>
              <a:gd name="connsiteX3" fmla="*/ 469315 w 483603"/>
              <a:gd name="connsiteY3" fmla="*/ 89653 h 271308"/>
              <a:gd name="connsiteX4" fmla="*/ 431214 w 483603"/>
              <a:gd name="connsiteY4" fmla="*/ 125372 h 271308"/>
              <a:gd name="connsiteX5" fmla="*/ 305009 w 483603"/>
              <a:gd name="connsiteY5" fmla="*/ 201571 h 271308"/>
              <a:gd name="connsiteX6" fmla="*/ 176421 w 483603"/>
              <a:gd name="connsiteY6" fmla="*/ 251578 h 271308"/>
              <a:gd name="connsiteX7" fmla="*/ 50216 w 483603"/>
              <a:gd name="connsiteY7" fmla="*/ 270629 h 271308"/>
              <a:gd name="connsiteX8" fmla="*/ 209 w 483603"/>
              <a:gd name="connsiteY8" fmla="*/ 230147 h 271308"/>
              <a:gd name="connsiteX9" fmla="*/ 35928 w 483603"/>
              <a:gd name="connsiteY9" fmla="*/ 175378 h 271308"/>
              <a:gd name="connsiteX10" fmla="*/ 119271 w 483603"/>
              <a:gd name="connsiteY10" fmla="*/ 134897 h 271308"/>
              <a:gd name="connsiteX11" fmla="*/ 154990 w 483603"/>
              <a:gd name="connsiteY11" fmla="*/ 137278 h 271308"/>
              <a:gd name="connsiteX12" fmla="*/ 131177 w 483603"/>
              <a:gd name="connsiteY12" fmla="*/ 161090 h 271308"/>
              <a:gd name="connsiteX13" fmla="*/ 76409 w 483603"/>
              <a:gd name="connsiteY13" fmla="*/ 194428 h 271308"/>
              <a:gd name="connsiteX14" fmla="*/ 128796 w 483603"/>
              <a:gd name="connsiteY14" fmla="*/ 203953 h 271308"/>
              <a:gd name="connsiteX15" fmla="*/ 262146 w 483603"/>
              <a:gd name="connsiteY15" fmla="*/ 153947 h 271308"/>
              <a:gd name="connsiteX16" fmla="*/ 381209 w 483603"/>
              <a:gd name="connsiteY16" fmla="*/ 87272 h 271308"/>
              <a:gd name="connsiteX17" fmla="*/ 424071 w 483603"/>
              <a:gd name="connsiteY17" fmla="*/ 49172 h 271308"/>
              <a:gd name="connsiteX18" fmla="*/ 428835 w 483603"/>
              <a:gd name="connsiteY18" fmla="*/ 3929 h 271308"/>
              <a:gd name="connsiteX0" fmla="*/ 428835 w 483603"/>
              <a:gd name="connsiteY0" fmla="*/ 3584 h 270963"/>
              <a:gd name="connsiteX1" fmla="*/ 483603 w 483603"/>
              <a:gd name="connsiteY1" fmla="*/ 1202 h 270963"/>
              <a:gd name="connsiteX2" fmla="*/ 481221 w 483603"/>
              <a:gd name="connsiteY2" fmla="*/ 53589 h 270963"/>
              <a:gd name="connsiteX3" fmla="*/ 469315 w 483603"/>
              <a:gd name="connsiteY3" fmla="*/ 89308 h 270963"/>
              <a:gd name="connsiteX4" fmla="*/ 431214 w 483603"/>
              <a:gd name="connsiteY4" fmla="*/ 125027 h 270963"/>
              <a:gd name="connsiteX5" fmla="*/ 305009 w 483603"/>
              <a:gd name="connsiteY5" fmla="*/ 201226 h 270963"/>
              <a:gd name="connsiteX6" fmla="*/ 176421 w 483603"/>
              <a:gd name="connsiteY6" fmla="*/ 251233 h 270963"/>
              <a:gd name="connsiteX7" fmla="*/ 50216 w 483603"/>
              <a:gd name="connsiteY7" fmla="*/ 270284 h 270963"/>
              <a:gd name="connsiteX8" fmla="*/ 209 w 483603"/>
              <a:gd name="connsiteY8" fmla="*/ 229802 h 270963"/>
              <a:gd name="connsiteX9" fmla="*/ 35928 w 483603"/>
              <a:gd name="connsiteY9" fmla="*/ 175033 h 270963"/>
              <a:gd name="connsiteX10" fmla="*/ 119271 w 483603"/>
              <a:gd name="connsiteY10" fmla="*/ 134552 h 270963"/>
              <a:gd name="connsiteX11" fmla="*/ 154990 w 483603"/>
              <a:gd name="connsiteY11" fmla="*/ 136933 h 270963"/>
              <a:gd name="connsiteX12" fmla="*/ 131177 w 483603"/>
              <a:gd name="connsiteY12" fmla="*/ 160745 h 270963"/>
              <a:gd name="connsiteX13" fmla="*/ 76409 w 483603"/>
              <a:gd name="connsiteY13" fmla="*/ 194083 h 270963"/>
              <a:gd name="connsiteX14" fmla="*/ 128796 w 483603"/>
              <a:gd name="connsiteY14" fmla="*/ 203608 h 270963"/>
              <a:gd name="connsiteX15" fmla="*/ 262146 w 483603"/>
              <a:gd name="connsiteY15" fmla="*/ 153602 h 270963"/>
              <a:gd name="connsiteX16" fmla="*/ 381209 w 483603"/>
              <a:gd name="connsiteY16" fmla="*/ 86927 h 270963"/>
              <a:gd name="connsiteX17" fmla="*/ 424071 w 483603"/>
              <a:gd name="connsiteY17" fmla="*/ 44064 h 270963"/>
              <a:gd name="connsiteX18" fmla="*/ 428835 w 483603"/>
              <a:gd name="connsiteY18" fmla="*/ 3584 h 270963"/>
              <a:gd name="connsiteX0" fmla="*/ 428835 w 483603"/>
              <a:gd name="connsiteY0" fmla="*/ 3584 h 271579"/>
              <a:gd name="connsiteX1" fmla="*/ 483603 w 483603"/>
              <a:gd name="connsiteY1" fmla="*/ 1202 h 271579"/>
              <a:gd name="connsiteX2" fmla="*/ 481221 w 483603"/>
              <a:gd name="connsiteY2" fmla="*/ 53589 h 271579"/>
              <a:gd name="connsiteX3" fmla="*/ 469315 w 483603"/>
              <a:gd name="connsiteY3" fmla="*/ 89308 h 271579"/>
              <a:gd name="connsiteX4" fmla="*/ 431214 w 483603"/>
              <a:gd name="connsiteY4" fmla="*/ 125027 h 271579"/>
              <a:gd name="connsiteX5" fmla="*/ 305009 w 483603"/>
              <a:gd name="connsiteY5" fmla="*/ 201226 h 271579"/>
              <a:gd name="connsiteX6" fmla="*/ 183565 w 483603"/>
              <a:gd name="connsiteY6" fmla="*/ 255995 h 271579"/>
              <a:gd name="connsiteX7" fmla="*/ 50216 w 483603"/>
              <a:gd name="connsiteY7" fmla="*/ 270284 h 271579"/>
              <a:gd name="connsiteX8" fmla="*/ 209 w 483603"/>
              <a:gd name="connsiteY8" fmla="*/ 229802 h 271579"/>
              <a:gd name="connsiteX9" fmla="*/ 35928 w 483603"/>
              <a:gd name="connsiteY9" fmla="*/ 175033 h 271579"/>
              <a:gd name="connsiteX10" fmla="*/ 119271 w 483603"/>
              <a:gd name="connsiteY10" fmla="*/ 134552 h 271579"/>
              <a:gd name="connsiteX11" fmla="*/ 154990 w 483603"/>
              <a:gd name="connsiteY11" fmla="*/ 136933 h 271579"/>
              <a:gd name="connsiteX12" fmla="*/ 131177 w 483603"/>
              <a:gd name="connsiteY12" fmla="*/ 160745 h 271579"/>
              <a:gd name="connsiteX13" fmla="*/ 76409 w 483603"/>
              <a:gd name="connsiteY13" fmla="*/ 194083 h 271579"/>
              <a:gd name="connsiteX14" fmla="*/ 128796 w 483603"/>
              <a:gd name="connsiteY14" fmla="*/ 203608 h 271579"/>
              <a:gd name="connsiteX15" fmla="*/ 262146 w 483603"/>
              <a:gd name="connsiteY15" fmla="*/ 153602 h 271579"/>
              <a:gd name="connsiteX16" fmla="*/ 381209 w 483603"/>
              <a:gd name="connsiteY16" fmla="*/ 86927 h 271579"/>
              <a:gd name="connsiteX17" fmla="*/ 424071 w 483603"/>
              <a:gd name="connsiteY17" fmla="*/ 44064 h 271579"/>
              <a:gd name="connsiteX18" fmla="*/ 428835 w 483603"/>
              <a:gd name="connsiteY18" fmla="*/ 3584 h 271579"/>
              <a:gd name="connsiteX0" fmla="*/ 428835 w 483603"/>
              <a:gd name="connsiteY0" fmla="*/ 3584 h 271579"/>
              <a:gd name="connsiteX1" fmla="*/ 483603 w 483603"/>
              <a:gd name="connsiteY1" fmla="*/ 1202 h 271579"/>
              <a:gd name="connsiteX2" fmla="*/ 481221 w 483603"/>
              <a:gd name="connsiteY2" fmla="*/ 53589 h 271579"/>
              <a:gd name="connsiteX3" fmla="*/ 469315 w 483603"/>
              <a:gd name="connsiteY3" fmla="*/ 89308 h 271579"/>
              <a:gd name="connsiteX4" fmla="*/ 431214 w 483603"/>
              <a:gd name="connsiteY4" fmla="*/ 125027 h 271579"/>
              <a:gd name="connsiteX5" fmla="*/ 316916 w 483603"/>
              <a:gd name="connsiteY5" fmla="*/ 201226 h 271579"/>
              <a:gd name="connsiteX6" fmla="*/ 183565 w 483603"/>
              <a:gd name="connsiteY6" fmla="*/ 255995 h 271579"/>
              <a:gd name="connsiteX7" fmla="*/ 50216 w 483603"/>
              <a:gd name="connsiteY7" fmla="*/ 270284 h 271579"/>
              <a:gd name="connsiteX8" fmla="*/ 209 w 483603"/>
              <a:gd name="connsiteY8" fmla="*/ 229802 h 271579"/>
              <a:gd name="connsiteX9" fmla="*/ 35928 w 483603"/>
              <a:gd name="connsiteY9" fmla="*/ 175033 h 271579"/>
              <a:gd name="connsiteX10" fmla="*/ 119271 w 483603"/>
              <a:gd name="connsiteY10" fmla="*/ 134552 h 271579"/>
              <a:gd name="connsiteX11" fmla="*/ 154990 w 483603"/>
              <a:gd name="connsiteY11" fmla="*/ 136933 h 271579"/>
              <a:gd name="connsiteX12" fmla="*/ 131177 w 483603"/>
              <a:gd name="connsiteY12" fmla="*/ 160745 h 271579"/>
              <a:gd name="connsiteX13" fmla="*/ 76409 w 483603"/>
              <a:gd name="connsiteY13" fmla="*/ 194083 h 271579"/>
              <a:gd name="connsiteX14" fmla="*/ 128796 w 483603"/>
              <a:gd name="connsiteY14" fmla="*/ 203608 h 271579"/>
              <a:gd name="connsiteX15" fmla="*/ 262146 w 483603"/>
              <a:gd name="connsiteY15" fmla="*/ 153602 h 271579"/>
              <a:gd name="connsiteX16" fmla="*/ 381209 w 483603"/>
              <a:gd name="connsiteY16" fmla="*/ 86927 h 271579"/>
              <a:gd name="connsiteX17" fmla="*/ 424071 w 483603"/>
              <a:gd name="connsiteY17" fmla="*/ 44064 h 271579"/>
              <a:gd name="connsiteX18" fmla="*/ 428835 w 483603"/>
              <a:gd name="connsiteY18" fmla="*/ 3584 h 271579"/>
              <a:gd name="connsiteX0" fmla="*/ 428835 w 483603"/>
              <a:gd name="connsiteY0" fmla="*/ 3755 h 271750"/>
              <a:gd name="connsiteX1" fmla="*/ 483603 w 483603"/>
              <a:gd name="connsiteY1" fmla="*/ 1373 h 271750"/>
              <a:gd name="connsiteX2" fmla="*/ 481221 w 483603"/>
              <a:gd name="connsiteY2" fmla="*/ 53760 h 271750"/>
              <a:gd name="connsiteX3" fmla="*/ 469315 w 483603"/>
              <a:gd name="connsiteY3" fmla="*/ 89479 h 271750"/>
              <a:gd name="connsiteX4" fmla="*/ 431214 w 483603"/>
              <a:gd name="connsiteY4" fmla="*/ 125198 h 271750"/>
              <a:gd name="connsiteX5" fmla="*/ 316916 w 483603"/>
              <a:gd name="connsiteY5" fmla="*/ 201397 h 271750"/>
              <a:gd name="connsiteX6" fmla="*/ 183565 w 483603"/>
              <a:gd name="connsiteY6" fmla="*/ 256166 h 271750"/>
              <a:gd name="connsiteX7" fmla="*/ 50216 w 483603"/>
              <a:gd name="connsiteY7" fmla="*/ 270455 h 271750"/>
              <a:gd name="connsiteX8" fmla="*/ 209 w 483603"/>
              <a:gd name="connsiteY8" fmla="*/ 229973 h 271750"/>
              <a:gd name="connsiteX9" fmla="*/ 35928 w 483603"/>
              <a:gd name="connsiteY9" fmla="*/ 175204 h 271750"/>
              <a:gd name="connsiteX10" fmla="*/ 119271 w 483603"/>
              <a:gd name="connsiteY10" fmla="*/ 134723 h 271750"/>
              <a:gd name="connsiteX11" fmla="*/ 154990 w 483603"/>
              <a:gd name="connsiteY11" fmla="*/ 137104 h 271750"/>
              <a:gd name="connsiteX12" fmla="*/ 131177 w 483603"/>
              <a:gd name="connsiteY12" fmla="*/ 160916 h 271750"/>
              <a:gd name="connsiteX13" fmla="*/ 76409 w 483603"/>
              <a:gd name="connsiteY13" fmla="*/ 194254 h 271750"/>
              <a:gd name="connsiteX14" fmla="*/ 128796 w 483603"/>
              <a:gd name="connsiteY14" fmla="*/ 203779 h 271750"/>
              <a:gd name="connsiteX15" fmla="*/ 262146 w 483603"/>
              <a:gd name="connsiteY15" fmla="*/ 153773 h 271750"/>
              <a:gd name="connsiteX16" fmla="*/ 381209 w 483603"/>
              <a:gd name="connsiteY16" fmla="*/ 87098 h 271750"/>
              <a:gd name="connsiteX17" fmla="*/ 440739 w 483603"/>
              <a:gd name="connsiteY17" fmla="*/ 46616 h 271750"/>
              <a:gd name="connsiteX18" fmla="*/ 428835 w 483603"/>
              <a:gd name="connsiteY18" fmla="*/ 3755 h 271750"/>
              <a:gd name="connsiteX0" fmla="*/ 428835 w 483603"/>
              <a:gd name="connsiteY0" fmla="*/ 2399 h 270394"/>
              <a:gd name="connsiteX1" fmla="*/ 483603 w 483603"/>
              <a:gd name="connsiteY1" fmla="*/ 17 h 270394"/>
              <a:gd name="connsiteX2" fmla="*/ 481221 w 483603"/>
              <a:gd name="connsiteY2" fmla="*/ 52404 h 270394"/>
              <a:gd name="connsiteX3" fmla="*/ 469315 w 483603"/>
              <a:gd name="connsiteY3" fmla="*/ 88123 h 270394"/>
              <a:gd name="connsiteX4" fmla="*/ 431214 w 483603"/>
              <a:gd name="connsiteY4" fmla="*/ 123842 h 270394"/>
              <a:gd name="connsiteX5" fmla="*/ 316916 w 483603"/>
              <a:gd name="connsiteY5" fmla="*/ 200041 h 270394"/>
              <a:gd name="connsiteX6" fmla="*/ 183565 w 483603"/>
              <a:gd name="connsiteY6" fmla="*/ 254810 h 270394"/>
              <a:gd name="connsiteX7" fmla="*/ 50216 w 483603"/>
              <a:gd name="connsiteY7" fmla="*/ 269099 h 270394"/>
              <a:gd name="connsiteX8" fmla="*/ 209 w 483603"/>
              <a:gd name="connsiteY8" fmla="*/ 228617 h 270394"/>
              <a:gd name="connsiteX9" fmla="*/ 35928 w 483603"/>
              <a:gd name="connsiteY9" fmla="*/ 173848 h 270394"/>
              <a:gd name="connsiteX10" fmla="*/ 119271 w 483603"/>
              <a:gd name="connsiteY10" fmla="*/ 133367 h 270394"/>
              <a:gd name="connsiteX11" fmla="*/ 154990 w 483603"/>
              <a:gd name="connsiteY11" fmla="*/ 135748 h 270394"/>
              <a:gd name="connsiteX12" fmla="*/ 131177 w 483603"/>
              <a:gd name="connsiteY12" fmla="*/ 159560 h 270394"/>
              <a:gd name="connsiteX13" fmla="*/ 76409 w 483603"/>
              <a:gd name="connsiteY13" fmla="*/ 192898 h 270394"/>
              <a:gd name="connsiteX14" fmla="*/ 128796 w 483603"/>
              <a:gd name="connsiteY14" fmla="*/ 202423 h 270394"/>
              <a:gd name="connsiteX15" fmla="*/ 262146 w 483603"/>
              <a:gd name="connsiteY15" fmla="*/ 152417 h 270394"/>
              <a:gd name="connsiteX16" fmla="*/ 381209 w 483603"/>
              <a:gd name="connsiteY16" fmla="*/ 85742 h 270394"/>
              <a:gd name="connsiteX17" fmla="*/ 438358 w 483603"/>
              <a:gd name="connsiteY17" fmla="*/ 26210 h 270394"/>
              <a:gd name="connsiteX18" fmla="*/ 428835 w 483603"/>
              <a:gd name="connsiteY18" fmla="*/ 2399 h 270394"/>
              <a:gd name="connsiteX0" fmla="*/ 428835 w 483603"/>
              <a:gd name="connsiteY0" fmla="*/ 2399 h 270394"/>
              <a:gd name="connsiteX1" fmla="*/ 483603 w 483603"/>
              <a:gd name="connsiteY1" fmla="*/ 17 h 270394"/>
              <a:gd name="connsiteX2" fmla="*/ 481221 w 483603"/>
              <a:gd name="connsiteY2" fmla="*/ 52404 h 270394"/>
              <a:gd name="connsiteX3" fmla="*/ 469315 w 483603"/>
              <a:gd name="connsiteY3" fmla="*/ 88123 h 270394"/>
              <a:gd name="connsiteX4" fmla="*/ 431214 w 483603"/>
              <a:gd name="connsiteY4" fmla="*/ 123842 h 270394"/>
              <a:gd name="connsiteX5" fmla="*/ 316916 w 483603"/>
              <a:gd name="connsiteY5" fmla="*/ 200041 h 270394"/>
              <a:gd name="connsiteX6" fmla="*/ 183565 w 483603"/>
              <a:gd name="connsiteY6" fmla="*/ 254810 h 270394"/>
              <a:gd name="connsiteX7" fmla="*/ 50216 w 483603"/>
              <a:gd name="connsiteY7" fmla="*/ 269099 h 270394"/>
              <a:gd name="connsiteX8" fmla="*/ 209 w 483603"/>
              <a:gd name="connsiteY8" fmla="*/ 228617 h 270394"/>
              <a:gd name="connsiteX9" fmla="*/ 35928 w 483603"/>
              <a:gd name="connsiteY9" fmla="*/ 173848 h 270394"/>
              <a:gd name="connsiteX10" fmla="*/ 119271 w 483603"/>
              <a:gd name="connsiteY10" fmla="*/ 133367 h 270394"/>
              <a:gd name="connsiteX11" fmla="*/ 154990 w 483603"/>
              <a:gd name="connsiteY11" fmla="*/ 135748 h 270394"/>
              <a:gd name="connsiteX12" fmla="*/ 131177 w 483603"/>
              <a:gd name="connsiteY12" fmla="*/ 159560 h 270394"/>
              <a:gd name="connsiteX13" fmla="*/ 76409 w 483603"/>
              <a:gd name="connsiteY13" fmla="*/ 192898 h 270394"/>
              <a:gd name="connsiteX14" fmla="*/ 128796 w 483603"/>
              <a:gd name="connsiteY14" fmla="*/ 202423 h 270394"/>
              <a:gd name="connsiteX15" fmla="*/ 262146 w 483603"/>
              <a:gd name="connsiteY15" fmla="*/ 152417 h 270394"/>
              <a:gd name="connsiteX16" fmla="*/ 381209 w 483603"/>
              <a:gd name="connsiteY16" fmla="*/ 85742 h 270394"/>
              <a:gd name="connsiteX17" fmla="*/ 438358 w 483603"/>
              <a:gd name="connsiteY17" fmla="*/ 26210 h 270394"/>
              <a:gd name="connsiteX18" fmla="*/ 428835 w 483603"/>
              <a:gd name="connsiteY18" fmla="*/ 2399 h 270394"/>
              <a:gd name="connsiteX0" fmla="*/ 428835 w 483603"/>
              <a:gd name="connsiteY0" fmla="*/ 2897 h 270892"/>
              <a:gd name="connsiteX1" fmla="*/ 483603 w 483603"/>
              <a:gd name="connsiteY1" fmla="*/ 515 h 270892"/>
              <a:gd name="connsiteX2" fmla="*/ 481221 w 483603"/>
              <a:gd name="connsiteY2" fmla="*/ 52902 h 270892"/>
              <a:gd name="connsiteX3" fmla="*/ 469315 w 483603"/>
              <a:gd name="connsiteY3" fmla="*/ 88621 h 270892"/>
              <a:gd name="connsiteX4" fmla="*/ 431214 w 483603"/>
              <a:gd name="connsiteY4" fmla="*/ 124340 h 270892"/>
              <a:gd name="connsiteX5" fmla="*/ 316916 w 483603"/>
              <a:gd name="connsiteY5" fmla="*/ 200539 h 270892"/>
              <a:gd name="connsiteX6" fmla="*/ 183565 w 483603"/>
              <a:gd name="connsiteY6" fmla="*/ 255308 h 270892"/>
              <a:gd name="connsiteX7" fmla="*/ 50216 w 483603"/>
              <a:gd name="connsiteY7" fmla="*/ 269597 h 270892"/>
              <a:gd name="connsiteX8" fmla="*/ 209 w 483603"/>
              <a:gd name="connsiteY8" fmla="*/ 229115 h 270892"/>
              <a:gd name="connsiteX9" fmla="*/ 35928 w 483603"/>
              <a:gd name="connsiteY9" fmla="*/ 174346 h 270892"/>
              <a:gd name="connsiteX10" fmla="*/ 119271 w 483603"/>
              <a:gd name="connsiteY10" fmla="*/ 133865 h 270892"/>
              <a:gd name="connsiteX11" fmla="*/ 154990 w 483603"/>
              <a:gd name="connsiteY11" fmla="*/ 136246 h 270892"/>
              <a:gd name="connsiteX12" fmla="*/ 131177 w 483603"/>
              <a:gd name="connsiteY12" fmla="*/ 160058 h 270892"/>
              <a:gd name="connsiteX13" fmla="*/ 76409 w 483603"/>
              <a:gd name="connsiteY13" fmla="*/ 193396 h 270892"/>
              <a:gd name="connsiteX14" fmla="*/ 128796 w 483603"/>
              <a:gd name="connsiteY14" fmla="*/ 202921 h 270892"/>
              <a:gd name="connsiteX15" fmla="*/ 262146 w 483603"/>
              <a:gd name="connsiteY15" fmla="*/ 152915 h 270892"/>
              <a:gd name="connsiteX16" fmla="*/ 381209 w 483603"/>
              <a:gd name="connsiteY16" fmla="*/ 86240 h 270892"/>
              <a:gd name="connsiteX17" fmla="*/ 433596 w 483603"/>
              <a:gd name="connsiteY17" fmla="*/ 33851 h 270892"/>
              <a:gd name="connsiteX18" fmla="*/ 428835 w 483603"/>
              <a:gd name="connsiteY18" fmla="*/ 2897 h 270892"/>
              <a:gd name="connsiteX0" fmla="*/ 428835 w 483603"/>
              <a:gd name="connsiteY0" fmla="*/ 2897 h 270892"/>
              <a:gd name="connsiteX1" fmla="*/ 483603 w 483603"/>
              <a:gd name="connsiteY1" fmla="*/ 515 h 270892"/>
              <a:gd name="connsiteX2" fmla="*/ 481221 w 483603"/>
              <a:gd name="connsiteY2" fmla="*/ 52902 h 270892"/>
              <a:gd name="connsiteX3" fmla="*/ 469315 w 483603"/>
              <a:gd name="connsiteY3" fmla="*/ 88621 h 270892"/>
              <a:gd name="connsiteX4" fmla="*/ 431214 w 483603"/>
              <a:gd name="connsiteY4" fmla="*/ 124340 h 270892"/>
              <a:gd name="connsiteX5" fmla="*/ 316916 w 483603"/>
              <a:gd name="connsiteY5" fmla="*/ 200539 h 270892"/>
              <a:gd name="connsiteX6" fmla="*/ 183565 w 483603"/>
              <a:gd name="connsiteY6" fmla="*/ 255308 h 270892"/>
              <a:gd name="connsiteX7" fmla="*/ 50216 w 483603"/>
              <a:gd name="connsiteY7" fmla="*/ 269597 h 270892"/>
              <a:gd name="connsiteX8" fmla="*/ 209 w 483603"/>
              <a:gd name="connsiteY8" fmla="*/ 229115 h 270892"/>
              <a:gd name="connsiteX9" fmla="*/ 35928 w 483603"/>
              <a:gd name="connsiteY9" fmla="*/ 174346 h 270892"/>
              <a:gd name="connsiteX10" fmla="*/ 119271 w 483603"/>
              <a:gd name="connsiteY10" fmla="*/ 133865 h 270892"/>
              <a:gd name="connsiteX11" fmla="*/ 154990 w 483603"/>
              <a:gd name="connsiteY11" fmla="*/ 136246 h 270892"/>
              <a:gd name="connsiteX12" fmla="*/ 131177 w 483603"/>
              <a:gd name="connsiteY12" fmla="*/ 160058 h 270892"/>
              <a:gd name="connsiteX13" fmla="*/ 76409 w 483603"/>
              <a:gd name="connsiteY13" fmla="*/ 193396 h 270892"/>
              <a:gd name="connsiteX14" fmla="*/ 128796 w 483603"/>
              <a:gd name="connsiteY14" fmla="*/ 202921 h 270892"/>
              <a:gd name="connsiteX15" fmla="*/ 262146 w 483603"/>
              <a:gd name="connsiteY15" fmla="*/ 152915 h 270892"/>
              <a:gd name="connsiteX16" fmla="*/ 381209 w 483603"/>
              <a:gd name="connsiteY16" fmla="*/ 86240 h 270892"/>
              <a:gd name="connsiteX17" fmla="*/ 431214 w 483603"/>
              <a:gd name="connsiteY17" fmla="*/ 33851 h 270892"/>
              <a:gd name="connsiteX18" fmla="*/ 428835 w 483603"/>
              <a:gd name="connsiteY18" fmla="*/ 2897 h 270892"/>
              <a:gd name="connsiteX0" fmla="*/ 428835 w 483603"/>
              <a:gd name="connsiteY0" fmla="*/ 4276 h 272271"/>
              <a:gd name="connsiteX1" fmla="*/ 483603 w 483603"/>
              <a:gd name="connsiteY1" fmla="*/ 1894 h 272271"/>
              <a:gd name="connsiteX2" fmla="*/ 481221 w 483603"/>
              <a:gd name="connsiteY2" fmla="*/ 54281 h 272271"/>
              <a:gd name="connsiteX3" fmla="*/ 469315 w 483603"/>
              <a:gd name="connsiteY3" fmla="*/ 90000 h 272271"/>
              <a:gd name="connsiteX4" fmla="*/ 431214 w 483603"/>
              <a:gd name="connsiteY4" fmla="*/ 125719 h 272271"/>
              <a:gd name="connsiteX5" fmla="*/ 316916 w 483603"/>
              <a:gd name="connsiteY5" fmla="*/ 201918 h 272271"/>
              <a:gd name="connsiteX6" fmla="*/ 183565 w 483603"/>
              <a:gd name="connsiteY6" fmla="*/ 256687 h 272271"/>
              <a:gd name="connsiteX7" fmla="*/ 50216 w 483603"/>
              <a:gd name="connsiteY7" fmla="*/ 270976 h 272271"/>
              <a:gd name="connsiteX8" fmla="*/ 209 w 483603"/>
              <a:gd name="connsiteY8" fmla="*/ 230494 h 272271"/>
              <a:gd name="connsiteX9" fmla="*/ 35928 w 483603"/>
              <a:gd name="connsiteY9" fmla="*/ 175725 h 272271"/>
              <a:gd name="connsiteX10" fmla="*/ 119271 w 483603"/>
              <a:gd name="connsiteY10" fmla="*/ 135244 h 272271"/>
              <a:gd name="connsiteX11" fmla="*/ 154990 w 483603"/>
              <a:gd name="connsiteY11" fmla="*/ 137625 h 272271"/>
              <a:gd name="connsiteX12" fmla="*/ 131177 w 483603"/>
              <a:gd name="connsiteY12" fmla="*/ 161437 h 272271"/>
              <a:gd name="connsiteX13" fmla="*/ 76409 w 483603"/>
              <a:gd name="connsiteY13" fmla="*/ 194775 h 272271"/>
              <a:gd name="connsiteX14" fmla="*/ 128796 w 483603"/>
              <a:gd name="connsiteY14" fmla="*/ 204300 h 272271"/>
              <a:gd name="connsiteX15" fmla="*/ 262146 w 483603"/>
              <a:gd name="connsiteY15" fmla="*/ 154294 h 272271"/>
              <a:gd name="connsiteX16" fmla="*/ 381209 w 483603"/>
              <a:gd name="connsiteY16" fmla="*/ 87619 h 272271"/>
              <a:gd name="connsiteX17" fmla="*/ 419308 w 483603"/>
              <a:gd name="connsiteY17" fmla="*/ 54280 h 272271"/>
              <a:gd name="connsiteX18" fmla="*/ 428835 w 483603"/>
              <a:gd name="connsiteY18" fmla="*/ 4276 h 272271"/>
              <a:gd name="connsiteX0" fmla="*/ 428835 w 483603"/>
              <a:gd name="connsiteY0" fmla="*/ 4276 h 272271"/>
              <a:gd name="connsiteX1" fmla="*/ 483603 w 483603"/>
              <a:gd name="connsiteY1" fmla="*/ 1894 h 272271"/>
              <a:gd name="connsiteX2" fmla="*/ 481221 w 483603"/>
              <a:gd name="connsiteY2" fmla="*/ 54281 h 272271"/>
              <a:gd name="connsiteX3" fmla="*/ 469315 w 483603"/>
              <a:gd name="connsiteY3" fmla="*/ 90000 h 272271"/>
              <a:gd name="connsiteX4" fmla="*/ 431214 w 483603"/>
              <a:gd name="connsiteY4" fmla="*/ 125719 h 272271"/>
              <a:gd name="connsiteX5" fmla="*/ 316916 w 483603"/>
              <a:gd name="connsiteY5" fmla="*/ 201918 h 272271"/>
              <a:gd name="connsiteX6" fmla="*/ 183565 w 483603"/>
              <a:gd name="connsiteY6" fmla="*/ 256687 h 272271"/>
              <a:gd name="connsiteX7" fmla="*/ 50216 w 483603"/>
              <a:gd name="connsiteY7" fmla="*/ 270976 h 272271"/>
              <a:gd name="connsiteX8" fmla="*/ 209 w 483603"/>
              <a:gd name="connsiteY8" fmla="*/ 230494 h 272271"/>
              <a:gd name="connsiteX9" fmla="*/ 35928 w 483603"/>
              <a:gd name="connsiteY9" fmla="*/ 175725 h 272271"/>
              <a:gd name="connsiteX10" fmla="*/ 119271 w 483603"/>
              <a:gd name="connsiteY10" fmla="*/ 135244 h 272271"/>
              <a:gd name="connsiteX11" fmla="*/ 154990 w 483603"/>
              <a:gd name="connsiteY11" fmla="*/ 137625 h 272271"/>
              <a:gd name="connsiteX12" fmla="*/ 131177 w 483603"/>
              <a:gd name="connsiteY12" fmla="*/ 161437 h 272271"/>
              <a:gd name="connsiteX13" fmla="*/ 76409 w 483603"/>
              <a:gd name="connsiteY13" fmla="*/ 194775 h 272271"/>
              <a:gd name="connsiteX14" fmla="*/ 128796 w 483603"/>
              <a:gd name="connsiteY14" fmla="*/ 204300 h 272271"/>
              <a:gd name="connsiteX15" fmla="*/ 262146 w 483603"/>
              <a:gd name="connsiteY15" fmla="*/ 154294 h 272271"/>
              <a:gd name="connsiteX16" fmla="*/ 381209 w 483603"/>
              <a:gd name="connsiteY16" fmla="*/ 87619 h 272271"/>
              <a:gd name="connsiteX17" fmla="*/ 419308 w 483603"/>
              <a:gd name="connsiteY17" fmla="*/ 54280 h 272271"/>
              <a:gd name="connsiteX18" fmla="*/ 428835 w 483603"/>
              <a:gd name="connsiteY18" fmla="*/ 4276 h 272271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3934 h 271924"/>
              <a:gd name="connsiteX3" fmla="*/ 469315 w 483603"/>
              <a:gd name="connsiteY3" fmla="*/ 89653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3934 h 271924"/>
              <a:gd name="connsiteX3" fmla="*/ 469315 w 483603"/>
              <a:gd name="connsiteY3" fmla="*/ 89653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3934 h 271924"/>
              <a:gd name="connsiteX3" fmla="*/ 462171 w 483603"/>
              <a:gd name="connsiteY3" fmla="*/ 87272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71696 w 483603"/>
              <a:gd name="connsiteY2" fmla="*/ 51553 h 271924"/>
              <a:gd name="connsiteX3" fmla="*/ 462171 w 483603"/>
              <a:gd name="connsiteY3" fmla="*/ 87272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1553 h 271924"/>
              <a:gd name="connsiteX3" fmla="*/ 462171 w 483603"/>
              <a:gd name="connsiteY3" fmla="*/ 87272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4408"/>
              <a:gd name="connsiteY0" fmla="*/ 3929 h 271924"/>
              <a:gd name="connsiteX1" fmla="*/ 483603 w 484408"/>
              <a:gd name="connsiteY1" fmla="*/ 1547 h 271924"/>
              <a:gd name="connsiteX2" fmla="*/ 481221 w 484408"/>
              <a:gd name="connsiteY2" fmla="*/ 51553 h 271924"/>
              <a:gd name="connsiteX3" fmla="*/ 447884 w 484408"/>
              <a:gd name="connsiteY3" fmla="*/ 77747 h 271924"/>
              <a:gd name="connsiteX4" fmla="*/ 431214 w 484408"/>
              <a:gd name="connsiteY4" fmla="*/ 125372 h 271924"/>
              <a:gd name="connsiteX5" fmla="*/ 316916 w 484408"/>
              <a:gd name="connsiteY5" fmla="*/ 201571 h 271924"/>
              <a:gd name="connsiteX6" fmla="*/ 183565 w 484408"/>
              <a:gd name="connsiteY6" fmla="*/ 256340 h 271924"/>
              <a:gd name="connsiteX7" fmla="*/ 50216 w 484408"/>
              <a:gd name="connsiteY7" fmla="*/ 270629 h 271924"/>
              <a:gd name="connsiteX8" fmla="*/ 209 w 484408"/>
              <a:gd name="connsiteY8" fmla="*/ 230147 h 271924"/>
              <a:gd name="connsiteX9" fmla="*/ 35928 w 484408"/>
              <a:gd name="connsiteY9" fmla="*/ 175378 h 271924"/>
              <a:gd name="connsiteX10" fmla="*/ 119271 w 484408"/>
              <a:gd name="connsiteY10" fmla="*/ 134897 h 271924"/>
              <a:gd name="connsiteX11" fmla="*/ 154990 w 484408"/>
              <a:gd name="connsiteY11" fmla="*/ 137278 h 271924"/>
              <a:gd name="connsiteX12" fmla="*/ 131177 w 484408"/>
              <a:gd name="connsiteY12" fmla="*/ 161090 h 271924"/>
              <a:gd name="connsiteX13" fmla="*/ 76409 w 484408"/>
              <a:gd name="connsiteY13" fmla="*/ 194428 h 271924"/>
              <a:gd name="connsiteX14" fmla="*/ 128796 w 484408"/>
              <a:gd name="connsiteY14" fmla="*/ 203953 h 271924"/>
              <a:gd name="connsiteX15" fmla="*/ 262146 w 484408"/>
              <a:gd name="connsiteY15" fmla="*/ 153947 h 271924"/>
              <a:gd name="connsiteX16" fmla="*/ 381209 w 484408"/>
              <a:gd name="connsiteY16" fmla="*/ 87272 h 271924"/>
              <a:gd name="connsiteX17" fmla="*/ 416927 w 484408"/>
              <a:gd name="connsiteY17" fmla="*/ 49171 h 271924"/>
              <a:gd name="connsiteX18" fmla="*/ 428835 w 484408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1553 h 271924"/>
              <a:gd name="connsiteX3" fmla="*/ 466934 w 483603"/>
              <a:gd name="connsiteY3" fmla="*/ 82509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1553 h 271924"/>
              <a:gd name="connsiteX3" fmla="*/ 466934 w 483603"/>
              <a:gd name="connsiteY3" fmla="*/ 82509 h 271924"/>
              <a:gd name="connsiteX4" fmla="*/ 424070 w 483603"/>
              <a:gd name="connsiteY4" fmla="*/ 108703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1553 h 271924"/>
              <a:gd name="connsiteX3" fmla="*/ 466934 w 483603"/>
              <a:gd name="connsiteY3" fmla="*/ 82509 h 271924"/>
              <a:gd name="connsiteX4" fmla="*/ 431214 w 483603"/>
              <a:gd name="connsiteY4" fmla="*/ 125371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1553 h 271924"/>
              <a:gd name="connsiteX3" fmla="*/ 466934 w 483603"/>
              <a:gd name="connsiteY3" fmla="*/ 82509 h 271924"/>
              <a:gd name="connsiteX4" fmla="*/ 431214 w 483603"/>
              <a:gd name="connsiteY4" fmla="*/ 125371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31177 w 483603"/>
              <a:gd name="connsiteY11" fmla="*/ 161090 h 271924"/>
              <a:gd name="connsiteX12" fmla="*/ 76409 w 483603"/>
              <a:gd name="connsiteY12" fmla="*/ 194428 h 271924"/>
              <a:gd name="connsiteX13" fmla="*/ 128796 w 483603"/>
              <a:gd name="connsiteY13" fmla="*/ 203953 h 271924"/>
              <a:gd name="connsiteX14" fmla="*/ 262146 w 483603"/>
              <a:gd name="connsiteY14" fmla="*/ 153947 h 271924"/>
              <a:gd name="connsiteX15" fmla="*/ 381209 w 483603"/>
              <a:gd name="connsiteY15" fmla="*/ 87272 h 271924"/>
              <a:gd name="connsiteX16" fmla="*/ 416927 w 483603"/>
              <a:gd name="connsiteY16" fmla="*/ 49171 h 271924"/>
              <a:gd name="connsiteX17" fmla="*/ 428835 w 483603"/>
              <a:gd name="connsiteY17" fmla="*/ 3929 h 271924"/>
              <a:gd name="connsiteX0" fmla="*/ 428857 w 483625"/>
              <a:gd name="connsiteY0" fmla="*/ 3929 h 271924"/>
              <a:gd name="connsiteX1" fmla="*/ 483625 w 483625"/>
              <a:gd name="connsiteY1" fmla="*/ 1547 h 271924"/>
              <a:gd name="connsiteX2" fmla="*/ 481243 w 483625"/>
              <a:gd name="connsiteY2" fmla="*/ 51553 h 271924"/>
              <a:gd name="connsiteX3" fmla="*/ 466956 w 483625"/>
              <a:gd name="connsiteY3" fmla="*/ 82509 h 271924"/>
              <a:gd name="connsiteX4" fmla="*/ 431236 w 483625"/>
              <a:gd name="connsiteY4" fmla="*/ 125371 h 271924"/>
              <a:gd name="connsiteX5" fmla="*/ 316938 w 483625"/>
              <a:gd name="connsiteY5" fmla="*/ 201571 h 271924"/>
              <a:gd name="connsiteX6" fmla="*/ 183587 w 483625"/>
              <a:gd name="connsiteY6" fmla="*/ 256340 h 271924"/>
              <a:gd name="connsiteX7" fmla="*/ 50238 w 483625"/>
              <a:gd name="connsiteY7" fmla="*/ 270629 h 271924"/>
              <a:gd name="connsiteX8" fmla="*/ 231 w 483625"/>
              <a:gd name="connsiteY8" fmla="*/ 230147 h 271924"/>
              <a:gd name="connsiteX9" fmla="*/ 35950 w 483625"/>
              <a:gd name="connsiteY9" fmla="*/ 175378 h 271924"/>
              <a:gd name="connsiteX10" fmla="*/ 131199 w 483625"/>
              <a:gd name="connsiteY10" fmla="*/ 161090 h 271924"/>
              <a:gd name="connsiteX11" fmla="*/ 76431 w 483625"/>
              <a:gd name="connsiteY11" fmla="*/ 194428 h 271924"/>
              <a:gd name="connsiteX12" fmla="*/ 128818 w 483625"/>
              <a:gd name="connsiteY12" fmla="*/ 203953 h 271924"/>
              <a:gd name="connsiteX13" fmla="*/ 262168 w 483625"/>
              <a:gd name="connsiteY13" fmla="*/ 153947 h 271924"/>
              <a:gd name="connsiteX14" fmla="*/ 381231 w 483625"/>
              <a:gd name="connsiteY14" fmla="*/ 87272 h 271924"/>
              <a:gd name="connsiteX15" fmla="*/ 416949 w 483625"/>
              <a:gd name="connsiteY15" fmla="*/ 49171 h 271924"/>
              <a:gd name="connsiteX16" fmla="*/ 428857 w 483625"/>
              <a:gd name="connsiteY16" fmla="*/ 3929 h 271924"/>
              <a:gd name="connsiteX0" fmla="*/ 428783 w 483551"/>
              <a:gd name="connsiteY0" fmla="*/ 3929 h 271924"/>
              <a:gd name="connsiteX1" fmla="*/ 483551 w 483551"/>
              <a:gd name="connsiteY1" fmla="*/ 1547 h 271924"/>
              <a:gd name="connsiteX2" fmla="*/ 481169 w 483551"/>
              <a:gd name="connsiteY2" fmla="*/ 51553 h 271924"/>
              <a:gd name="connsiteX3" fmla="*/ 466882 w 483551"/>
              <a:gd name="connsiteY3" fmla="*/ 82509 h 271924"/>
              <a:gd name="connsiteX4" fmla="*/ 431162 w 483551"/>
              <a:gd name="connsiteY4" fmla="*/ 125371 h 271924"/>
              <a:gd name="connsiteX5" fmla="*/ 316864 w 483551"/>
              <a:gd name="connsiteY5" fmla="*/ 201571 h 271924"/>
              <a:gd name="connsiteX6" fmla="*/ 183513 w 483551"/>
              <a:gd name="connsiteY6" fmla="*/ 256340 h 271924"/>
              <a:gd name="connsiteX7" fmla="*/ 50164 w 483551"/>
              <a:gd name="connsiteY7" fmla="*/ 270629 h 271924"/>
              <a:gd name="connsiteX8" fmla="*/ 157 w 483551"/>
              <a:gd name="connsiteY8" fmla="*/ 230147 h 271924"/>
              <a:gd name="connsiteX9" fmla="*/ 35876 w 483551"/>
              <a:gd name="connsiteY9" fmla="*/ 175378 h 271924"/>
              <a:gd name="connsiteX10" fmla="*/ 76357 w 483551"/>
              <a:gd name="connsiteY10" fmla="*/ 194428 h 271924"/>
              <a:gd name="connsiteX11" fmla="*/ 128744 w 483551"/>
              <a:gd name="connsiteY11" fmla="*/ 203953 h 271924"/>
              <a:gd name="connsiteX12" fmla="*/ 262094 w 483551"/>
              <a:gd name="connsiteY12" fmla="*/ 153947 h 271924"/>
              <a:gd name="connsiteX13" fmla="*/ 381157 w 483551"/>
              <a:gd name="connsiteY13" fmla="*/ 87272 h 271924"/>
              <a:gd name="connsiteX14" fmla="*/ 416875 w 483551"/>
              <a:gd name="connsiteY14" fmla="*/ 49171 h 271924"/>
              <a:gd name="connsiteX15" fmla="*/ 428783 w 483551"/>
              <a:gd name="connsiteY15" fmla="*/ 3929 h 271924"/>
              <a:gd name="connsiteX0" fmla="*/ 429143 w 483911"/>
              <a:gd name="connsiteY0" fmla="*/ 3929 h 271924"/>
              <a:gd name="connsiteX1" fmla="*/ 483911 w 483911"/>
              <a:gd name="connsiteY1" fmla="*/ 1547 h 271924"/>
              <a:gd name="connsiteX2" fmla="*/ 481529 w 483911"/>
              <a:gd name="connsiteY2" fmla="*/ 51553 h 271924"/>
              <a:gd name="connsiteX3" fmla="*/ 467242 w 483911"/>
              <a:gd name="connsiteY3" fmla="*/ 82509 h 271924"/>
              <a:gd name="connsiteX4" fmla="*/ 431522 w 483911"/>
              <a:gd name="connsiteY4" fmla="*/ 125371 h 271924"/>
              <a:gd name="connsiteX5" fmla="*/ 317224 w 483911"/>
              <a:gd name="connsiteY5" fmla="*/ 201571 h 271924"/>
              <a:gd name="connsiteX6" fmla="*/ 183873 w 483911"/>
              <a:gd name="connsiteY6" fmla="*/ 256340 h 271924"/>
              <a:gd name="connsiteX7" fmla="*/ 50524 w 483911"/>
              <a:gd name="connsiteY7" fmla="*/ 270629 h 271924"/>
              <a:gd name="connsiteX8" fmla="*/ 517 w 483911"/>
              <a:gd name="connsiteY8" fmla="*/ 230147 h 271924"/>
              <a:gd name="connsiteX9" fmla="*/ 76717 w 483911"/>
              <a:gd name="connsiteY9" fmla="*/ 194428 h 271924"/>
              <a:gd name="connsiteX10" fmla="*/ 129104 w 483911"/>
              <a:gd name="connsiteY10" fmla="*/ 203953 h 271924"/>
              <a:gd name="connsiteX11" fmla="*/ 262454 w 483911"/>
              <a:gd name="connsiteY11" fmla="*/ 153947 h 271924"/>
              <a:gd name="connsiteX12" fmla="*/ 381517 w 483911"/>
              <a:gd name="connsiteY12" fmla="*/ 87272 h 271924"/>
              <a:gd name="connsiteX13" fmla="*/ 417235 w 483911"/>
              <a:gd name="connsiteY13" fmla="*/ 49171 h 271924"/>
              <a:gd name="connsiteX14" fmla="*/ 429143 w 483911"/>
              <a:gd name="connsiteY14" fmla="*/ 3929 h 271924"/>
              <a:gd name="connsiteX0" fmla="*/ 384032 w 438800"/>
              <a:gd name="connsiteY0" fmla="*/ 3929 h 274369"/>
              <a:gd name="connsiteX1" fmla="*/ 438800 w 438800"/>
              <a:gd name="connsiteY1" fmla="*/ 1547 h 274369"/>
              <a:gd name="connsiteX2" fmla="*/ 436418 w 438800"/>
              <a:gd name="connsiteY2" fmla="*/ 51553 h 274369"/>
              <a:gd name="connsiteX3" fmla="*/ 422131 w 438800"/>
              <a:gd name="connsiteY3" fmla="*/ 82509 h 274369"/>
              <a:gd name="connsiteX4" fmla="*/ 386411 w 438800"/>
              <a:gd name="connsiteY4" fmla="*/ 125371 h 274369"/>
              <a:gd name="connsiteX5" fmla="*/ 272113 w 438800"/>
              <a:gd name="connsiteY5" fmla="*/ 201571 h 274369"/>
              <a:gd name="connsiteX6" fmla="*/ 138762 w 438800"/>
              <a:gd name="connsiteY6" fmla="*/ 256340 h 274369"/>
              <a:gd name="connsiteX7" fmla="*/ 5413 w 438800"/>
              <a:gd name="connsiteY7" fmla="*/ 270629 h 274369"/>
              <a:gd name="connsiteX8" fmla="*/ 31606 w 438800"/>
              <a:gd name="connsiteY8" fmla="*/ 194428 h 274369"/>
              <a:gd name="connsiteX9" fmla="*/ 83993 w 438800"/>
              <a:gd name="connsiteY9" fmla="*/ 203953 h 274369"/>
              <a:gd name="connsiteX10" fmla="*/ 217343 w 438800"/>
              <a:gd name="connsiteY10" fmla="*/ 153947 h 274369"/>
              <a:gd name="connsiteX11" fmla="*/ 336406 w 438800"/>
              <a:gd name="connsiteY11" fmla="*/ 87272 h 274369"/>
              <a:gd name="connsiteX12" fmla="*/ 372124 w 438800"/>
              <a:gd name="connsiteY12" fmla="*/ 49171 h 274369"/>
              <a:gd name="connsiteX13" fmla="*/ 384032 w 438800"/>
              <a:gd name="connsiteY13" fmla="*/ 3929 h 274369"/>
              <a:gd name="connsiteX0" fmla="*/ 387447 w 442215"/>
              <a:gd name="connsiteY0" fmla="*/ 3929 h 274118"/>
              <a:gd name="connsiteX1" fmla="*/ 442215 w 442215"/>
              <a:gd name="connsiteY1" fmla="*/ 1547 h 274118"/>
              <a:gd name="connsiteX2" fmla="*/ 439833 w 442215"/>
              <a:gd name="connsiteY2" fmla="*/ 51553 h 274118"/>
              <a:gd name="connsiteX3" fmla="*/ 425546 w 442215"/>
              <a:gd name="connsiteY3" fmla="*/ 82509 h 274118"/>
              <a:gd name="connsiteX4" fmla="*/ 389826 w 442215"/>
              <a:gd name="connsiteY4" fmla="*/ 125371 h 274118"/>
              <a:gd name="connsiteX5" fmla="*/ 275528 w 442215"/>
              <a:gd name="connsiteY5" fmla="*/ 201571 h 274118"/>
              <a:gd name="connsiteX6" fmla="*/ 142177 w 442215"/>
              <a:gd name="connsiteY6" fmla="*/ 256340 h 274118"/>
              <a:gd name="connsiteX7" fmla="*/ 8828 w 442215"/>
              <a:gd name="connsiteY7" fmla="*/ 270629 h 274118"/>
              <a:gd name="connsiteX8" fmla="*/ 20789 w 442215"/>
              <a:gd name="connsiteY8" fmla="*/ 197986 h 274118"/>
              <a:gd name="connsiteX9" fmla="*/ 87408 w 442215"/>
              <a:gd name="connsiteY9" fmla="*/ 203953 h 274118"/>
              <a:gd name="connsiteX10" fmla="*/ 220758 w 442215"/>
              <a:gd name="connsiteY10" fmla="*/ 153947 h 274118"/>
              <a:gd name="connsiteX11" fmla="*/ 339821 w 442215"/>
              <a:gd name="connsiteY11" fmla="*/ 87272 h 274118"/>
              <a:gd name="connsiteX12" fmla="*/ 375539 w 442215"/>
              <a:gd name="connsiteY12" fmla="*/ 49171 h 274118"/>
              <a:gd name="connsiteX13" fmla="*/ 387447 w 442215"/>
              <a:gd name="connsiteY13" fmla="*/ 3929 h 274118"/>
              <a:gd name="connsiteX0" fmla="*/ 402665 w 457433"/>
              <a:gd name="connsiteY0" fmla="*/ 3929 h 265689"/>
              <a:gd name="connsiteX1" fmla="*/ 457433 w 457433"/>
              <a:gd name="connsiteY1" fmla="*/ 1547 h 265689"/>
              <a:gd name="connsiteX2" fmla="*/ 455051 w 457433"/>
              <a:gd name="connsiteY2" fmla="*/ 51553 h 265689"/>
              <a:gd name="connsiteX3" fmla="*/ 440764 w 457433"/>
              <a:gd name="connsiteY3" fmla="*/ 82509 h 265689"/>
              <a:gd name="connsiteX4" fmla="*/ 405044 w 457433"/>
              <a:gd name="connsiteY4" fmla="*/ 125371 h 265689"/>
              <a:gd name="connsiteX5" fmla="*/ 290746 w 457433"/>
              <a:gd name="connsiteY5" fmla="*/ 201571 h 265689"/>
              <a:gd name="connsiteX6" fmla="*/ 157395 w 457433"/>
              <a:gd name="connsiteY6" fmla="*/ 256340 h 265689"/>
              <a:gd name="connsiteX7" fmla="*/ 6256 w 457433"/>
              <a:gd name="connsiteY7" fmla="*/ 259955 h 265689"/>
              <a:gd name="connsiteX8" fmla="*/ 36007 w 457433"/>
              <a:gd name="connsiteY8" fmla="*/ 197986 h 265689"/>
              <a:gd name="connsiteX9" fmla="*/ 102626 w 457433"/>
              <a:gd name="connsiteY9" fmla="*/ 203953 h 265689"/>
              <a:gd name="connsiteX10" fmla="*/ 235976 w 457433"/>
              <a:gd name="connsiteY10" fmla="*/ 153947 h 265689"/>
              <a:gd name="connsiteX11" fmla="*/ 355039 w 457433"/>
              <a:gd name="connsiteY11" fmla="*/ 87272 h 265689"/>
              <a:gd name="connsiteX12" fmla="*/ 390757 w 457433"/>
              <a:gd name="connsiteY12" fmla="*/ 49171 h 265689"/>
              <a:gd name="connsiteX13" fmla="*/ 402665 w 457433"/>
              <a:gd name="connsiteY13" fmla="*/ 3929 h 26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433" h="265689">
                <a:moveTo>
                  <a:pt x="402665" y="3929"/>
                </a:moveTo>
                <a:cubicBezTo>
                  <a:pt x="413778" y="-4008"/>
                  <a:pt x="431239" y="2738"/>
                  <a:pt x="457433" y="1547"/>
                </a:cubicBezTo>
                <a:cubicBezTo>
                  <a:pt x="456639" y="11866"/>
                  <a:pt x="457829" y="38059"/>
                  <a:pt x="455051" y="51553"/>
                </a:cubicBezTo>
                <a:cubicBezTo>
                  <a:pt x="452273" y="65047"/>
                  <a:pt x="449098" y="70206"/>
                  <a:pt x="440764" y="82509"/>
                </a:cubicBezTo>
                <a:cubicBezTo>
                  <a:pt x="432430" y="94812"/>
                  <a:pt x="430047" y="105527"/>
                  <a:pt x="405044" y="125371"/>
                </a:cubicBezTo>
                <a:cubicBezTo>
                  <a:pt x="380041" y="145215"/>
                  <a:pt x="332021" y="179743"/>
                  <a:pt x="290746" y="201571"/>
                </a:cubicBezTo>
                <a:cubicBezTo>
                  <a:pt x="249471" y="223399"/>
                  <a:pt x="204810" y="246609"/>
                  <a:pt x="157395" y="256340"/>
                </a:cubicBezTo>
                <a:cubicBezTo>
                  <a:pt x="109980" y="266071"/>
                  <a:pt x="26487" y="269681"/>
                  <a:pt x="6256" y="259955"/>
                </a:cubicBezTo>
                <a:cubicBezTo>
                  <a:pt x="-13975" y="250229"/>
                  <a:pt x="19945" y="207320"/>
                  <a:pt x="36007" y="197986"/>
                </a:cubicBezTo>
                <a:cubicBezTo>
                  <a:pt x="52069" y="188652"/>
                  <a:pt x="69298" y="211293"/>
                  <a:pt x="102626" y="203953"/>
                </a:cubicBezTo>
                <a:cubicBezTo>
                  <a:pt x="135954" y="196613"/>
                  <a:pt x="193907" y="173394"/>
                  <a:pt x="235976" y="153947"/>
                </a:cubicBezTo>
                <a:cubicBezTo>
                  <a:pt x="278045" y="134500"/>
                  <a:pt x="324479" y="114260"/>
                  <a:pt x="355039" y="87272"/>
                </a:cubicBezTo>
                <a:cubicBezTo>
                  <a:pt x="385599" y="60284"/>
                  <a:pt x="380835" y="62268"/>
                  <a:pt x="390757" y="49171"/>
                </a:cubicBezTo>
                <a:cubicBezTo>
                  <a:pt x="405441" y="9880"/>
                  <a:pt x="391552" y="11866"/>
                  <a:pt x="402665" y="39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5" name="任意多边形 24"/>
          <p:cNvSpPr/>
          <p:nvPr/>
        </p:nvSpPr>
        <p:spPr>
          <a:xfrm>
            <a:off x="5522307" y="1635646"/>
            <a:ext cx="153987" cy="128588"/>
          </a:xfrm>
          <a:custGeom>
            <a:avLst/>
            <a:gdLst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28696 w 483503"/>
              <a:gd name="connsiteY12" fmla="*/ 175796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63890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28696 w 483503"/>
              <a:gd name="connsiteY12" fmla="*/ 175796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56746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28696 w 483503"/>
              <a:gd name="connsiteY12" fmla="*/ 175796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56746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26314 w 483503"/>
              <a:gd name="connsiteY12" fmla="*/ 161508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56746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9 w 483503"/>
              <a:gd name="connsiteY0" fmla="*/ 6727 h 279113"/>
              <a:gd name="connsiteX1" fmla="*/ 483503 w 483503"/>
              <a:gd name="connsiteY1" fmla="*/ 4346 h 279113"/>
              <a:gd name="connsiteX2" fmla="*/ 481121 w 483503"/>
              <a:gd name="connsiteY2" fmla="*/ 35302 h 279113"/>
              <a:gd name="connsiteX3" fmla="*/ 469215 w 483503"/>
              <a:gd name="connsiteY3" fmla="*/ 92452 h 279113"/>
              <a:gd name="connsiteX4" fmla="*/ 423971 w 483503"/>
              <a:gd name="connsiteY4" fmla="*/ 142458 h 279113"/>
              <a:gd name="connsiteX5" fmla="*/ 307290 w 483503"/>
              <a:gd name="connsiteY5" fmla="*/ 209133 h 279113"/>
              <a:gd name="connsiteX6" fmla="*/ 173940 w 483503"/>
              <a:gd name="connsiteY6" fmla="*/ 259140 h 279113"/>
              <a:gd name="connsiteX7" fmla="*/ 45353 w 483503"/>
              <a:gd name="connsiteY7" fmla="*/ 278190 h 279113"/>
              <a:gd name="connsiteX8" fmla="*/ 109 w 483503"/>
              <a:gd name="connsiteY8" fmla="*/ 232946 h 279113"/>
              <a:gd name="connsiteX9" fmla="*/ 35828 w 483503"/>
              <a:gd name="connsiteY9" fmla="*/ 178177 h 279113"/>
              <a:gd name="connsiteX10" fmla="*/ 128696 w 483503"/>
              <a:gd name="connsiteY10" fmla="*/ 137696 h 279113"/>
              <a:gd name="connsiteX11" fmla="*/ 154890 w 483503"/>
              <a:gd name="connsiteY11" fmla="*/ 140077 h 279113"/>
              <a:gd name="connsiteX12" fmla="*/ 131077 w 483503"/>
              <a:gd name="connsiteY12" fmla="*/ 163889 h 279113"/>
              <a:gd name="connsiteX13" fmla="*/ 76309 w 483503"/>
              <a:gd name="connsiteY13" fmla="*/ 197227 h 279113"/>
              <a:gd name="connsiteX14" fmla="*/ 128696 w 483503"/>
              <a:gd name="connsiteY14" fmla="*/ 206752 h 279113"/>
              <a:gd name="connsiteX15" fmla="*/ 262046 w 483503"/>
              <a:gd name="connsiteY15" fmla="*/ 156746 h 279113"/>
              <a:gd name="connsiteX16" fmla="*/ 381109 w 483503"/>
              <a:gd name="connsiteY16" fmla="*/ 90071 h 279113"/>
              <a:gd name="connsiteX17" fmla="*/ 419209 w 483503"/>
              <a:gd name="connsiteY17" fmla="*/ 6727 h 279113"/>
              <a:gd name="connsiteX0" fmla="*/ 419201 w 483495"/>
              <a:gd name="connsiteY0" fmla="*/ 6727 h 279113"/>
              <a:gd name="connsiteX1" fmla="*/ 483495 w 483495"/>
              <a:gd name="connsiteY1" fmla="*/ 4346 h 279113"/>
              <a:gd name="connsiteX2" fmla="*/ 481113 w 483495"/>
              <a:gd name="connsiteY2" fmla="*/ 35302 h 279113"/>
              <a:gd name="connsiteX3" fmla="*/ 469207 w 483495"/>
              <a:gd name="connsiteY3" fmla="*/ 92452 h 279113"/>
              <a:gd name="connsiteX4" fmla="*/ 423963 w 483495"/>
              <a:gd name="connsiteY4" fmla="*/ 142458 h 279113"/>
              <a:gd name="connsiteX5" fmla="*/ 307282 w 483495"/>
              <a:gd name="connsiteY5" fmla="*/ 209133 h 279113"/>
              <a:gd name="connsiteX6" fmla="*/ 173932 w 483495"/>
              <a:gd name="connsiteY6" fmla="*/ 259140 h 279113"/>
              <a:gd name="connsiteX7" fmla="*/ 45345 w 483495"/>
              <a:gd name="connsiteY7" fmla="*/ 278190 h 279113"/>
              <a:gd name="connsiteX8" fmla="*/ 101 w 483495"/>
              <a:gd name="connsiteY8" fmla="*/ 232946 h 279113"/>
              <a:gd name="connsiteX9" fmla="*/ 35820 w 483495"/>
              <a:gd name="connsiteY9" fmla="*/ 178177 h 279113"/>
              <a:gd name="connsiteX10" fmla="*/ 119163 w 483495"/>
              <a:gd name="connsiteY10" fmla="*/ 137696 h 279113"/>
              <a:gd name="connsiteX11" fmla="*/ 154882 w 483495"/>
              <a:gd name="connsiteY11" fmla="*/ 140077 h 279113"/>
              <a:gd name="connsiteX12" fmla="*/ 131069 w 483495"/>
              <a:gd name="connsiteY12" fmla="*/ 163889 h 279113"/>
              <a:gd name="connsiteX13" fmla="*/ 76301 w 483495"/>
              <a:gd name="connsiteY13" fmla="*/ 197227 h 279113"/>
              <a:gd name="connsiteX14" fmla="*/ 128688 w 483495"/>
              <a:gd name="connsiteY14" fmla="*/ 206752 h 279113"/>
              <a:gd name="connsiteX15" fmla="*/ 262038 w 483495"/>
              <a:gd name="connsiteY15" fmla="*/ 156746 h 279113"/>
              <a:gd name="connsiteX16" fmla="*/ 381101 w 483495"/>
              <a:gd name="connsiteY16" fmla="*/ 90071 h 279113"/>
              <a:gd name="connsiteX17" fmla="*/ 419201 w 483495"/>
              <a:gd name="connsiteY17" fmla="*/ 6727 h 279113"/>
              <a:gd name="connsiteX0" fmla="*/ 419159 w 483453"/>
              <a:gd name="connsiteY0" fmla="*/ 6727 h 279113"/>
              <a:gd name="connsiteX1" fmla="*/ 483453 w 483453"/>
              <a:gd name="connsiteY1" fmla="*/ 4346 h 279113"/>
              <a:gd name="connsiteX2" fmla="*/ 481071 w 483453"/>
              <a:gd name="connsiteY2" fmla="*/ 35302 h 279113"/>
              <a:gd name="connsiteX3" fmla="*/ 469165 w 483453"/>
              <a:gd name="connsiteY3" fmla="*/ 92452 h 279113"/>
              <a:gd name="connsiteX4" fmla="*/ 423921 w 483453"/>
              <a:gd name="connsiteY4" fmla="*/ 142458 h 279113"/>
              <a:gd name="connsiteX5" fmla="*/ 307240 w 483453"/>
              <a:gd name="connsiteY5" fmla="*/ 209133 h 279113"/>
              <a:gd name="connsiteX6" fmla="*/ 173890 w 483453"/>
              <a:gd name="connsiteY6" fmla="*/ 259140 h 279113"/>
              <a:gd name="connsiteX7" fmla="*/ 42922 w 483453"/>
              <a:gd name="connsiteY7" fmla="*/ 278190 h 279113"/>
              <a:gd name="connsiteX8" fmla="*/ 59 w 483453"/>
              <a:gd name="connsiteY8" fmla="*/ 232946 h 279113"/>
              <a:gd name="connsiteX9" fmla="*/ 35778 w 483453"/>
              <a:gd name="connsiteY9" fmla="*/ 178177 h 279113"/>
              <a:gd name="connsiteX10" fmla="*/ 119121 w 483453"/>
              <a:gd name="connsiteY10" fmla="*/ 137696 h 279113"/>
              <a:gd name="connsiteX11" fmla="*/ 154840 w 483453"/>
              <a:gd name="connsiteY11" fmla="*/ 140077 h 279113"/>
              <a:gd name="connsiteX12" fmla="*/ 131027 w 483453"/>
              <a:gd name="connsiteY12" fmla="*/ 163889 h 279113"/>
              <a:gd name="connsiteX13" fmla="*/ 76259 w 483453"/>
              <a:gd name="connsiteY13" fmla="*/ 197227 h 279113"/>
              <a:gd name="connsiteX14" fmla="*/ 128646 w 483453"/>
              <a:gd name="connsiteY14" fmla="*/ 206752 h 279113"/>
              <a:gd name="connsiteX15" fmla="*/ 261996 w 483453"/>
              <a:gd name="connsiteY15" fmla="*/ 156746 h 279113"/>
              <a:gd name="connsiteX16" fmla="*/ 381059 w 483453"/>
              <a:gd name="connsiteY16" fmla="*/ 90071 h 279113"/>
              <a:gd name="connsiteX17" fmla="*/ 419159 w 483453"/>
              <a:gd name="connsiteY17" fmla="*/ 6727 h 279113"/>
              <a:gd name="connsiteX0" fmla="*/ 419159 w 483453"/>
              <a:gd name="connsiteY0" fmla="*/ 6727 h 279113"/>
              <a:gd name="connsiteX1" fmla="*/ 483453 w 483453"/>
              <a:gd name="connsiteY1" fmla="*/ 4346 h 279113"/>
              <a:gd name="connsiteX2" fmla="*/ 481071 w 483453"/>
              <a:gd name="connsiteY2" fmla="*/ 35302 h 279113"/>
              <a:gd name="connsiteX3" fmla="*/ 469165 w 483453"/>
              <a:gd name="connsiteY3" fmla="*/ 92452 h 279113"/>
              <a:gd name="connsiteX4" fmla="*/ 423921 w 483453"/>
              <a:gd name="connsiteY4" fmla="*/ 142458 h 279113"/>
              <a:gd name="connsiteX5" fmla="*/ 307240 w 483453"/>
              <a:gd name="connsiteY5" fmla="*/ 209133 h 279113"/>
              <a:gd name="connsiteX6" fmla="*/ 173890 w 483453"/>
              <a:gd name="connsiteY6" fmla="*/ 259140 h 279113"/>
              <a:gd name="connsiteX7" fmla="*/ 42922 w 483453"/>
              <a:gd name="connsiteY7" fmla="*/ 278190 h 279113"/>
              <a:gd name="connsiteX8" fmla="*/ 59 w 483453"/>
              <a:gd name="connsiteY8" fmla="*/ 232946 h 279113"/>
              <a:gd name="connsiteX9" fmla="*/ 35778 w 483453"/>
              <a:gd name="connsiteY9" fmla="*/ 178177 h 279113"/>
              <a:gd name="connsiteX10" fmla="*/ 119121 w 483453"/>
              <a:gd name="connsiteY10" fmla="*/ 137696 h 279113"/>
              <a:gd name="connsiteX11" fmla="*/ 154840 w 483453"/>
              <a:gd name="connsiteY11" fmla="*/ 140077 h 279113"/>
              <a:gd name="connsiteX12" fmla="*/ 131027 w 483453"/>
              <a:gd name="connsiteY12" fmla="*/ 163889 h 279113"/>
              <a:gd name="connsiteX13" fmla="*/ 76259 w 483453"/>
              <a:gd name="connsiteY13" fmla="*/ 197227 h 279113"/>
              <a:gd name="connsiteX14" fmla="*/ 128646 w 483453"/>
              <a:gd name="connsiteY14" fmla="*/ 206752 h 279113"/>
              <a:gd name="connsiteX15" fmla="*/ 261996 w 483453"/>
              <a:gd name="connsiteY15" fmla="*/ 156746 h 279113"/>
              <a:gd name="connsiteX16" fmla="*/ 381059 w 483453"/>
              <a:gd name="connsiteY16" fmla="*/ 90071 h 279113"/>
              <a:gd name="connsiteX17" fmla="*/ 419159 w 483453"/>
              <a:gd name="connsiteY17" fmla="*/ 6727 h 279113"/>
              <a:gd name="connsiteX0" fmla="*/ 419159 w 483453"/>
              <a:gd name="connsiteY0" fmla="*/ 6727 h 279113"/>
              <a:gd name="connsiteX1" fmla="*/ 483453 w 483453"/>
              <a:gd name="connsiteY1" fmla="*/ 4346 h 279113"/>
              <a:gd name="connsiteX2" fmla="*/ 481071 w 483453"/>
              <a:gd name="connsiteY2" fmla="*/ 35302 h 279113"/>
              <a:gd name="connsiteX3" fmla="*/ 469165 w 483453"/>
              <a:gd name="connsiteY3" fmla="*/ 92452 h 279113"/>
              <a:gd name="connsiteX4" fmla="*/ 423921 w 483453"/>
              <a:gd name="connsiteY4" fmla="*/ 142458 h 279113"/>
              <a:gd name="connsiteX5" fmla="*/ 307240 w 483453"/>
              <a:gd name="connsiteY5" fmla="*/ 209133 h 279113"/>
              <a:gd name="connsiteX6" fmla="*/ 173890 w 483453"/>
              <a:gd name="connsiteY6" fmla="*/ 259140 h 279113"/>
              <a:gd name="connsiteX7" fmla="*/ 42922 w 483453"/>
              <a:gd name="connsiteY7" fmla="*/ 278190 h 279113"/>
              <a:gd name="connsiteX8" fmla="*/ 59 w 483453"/>
              <a:gd name="connsiteY8" fmla="*/ 232946 h 279113"/>
              <a:gd name="connsiteX9" fmla="*/ 35778 w 483453"/>
              <a:gd name="connsiteY9" fmla="*/ 178177 h 279113"/>
              <a:gd name="connsiteX10" fmla="*/ 119121 w 483453"/>
              <a:gd name="connsiteY10" fmla="*/ 137696 h 279113"/>
              <a:gd name="connsiteX11" fmla="*/ 154840 w 483453"/>
              <a:gd name="connsiteY11" fmla="*/ 140077 h 279113"/>
              <a:gd name="connsiteX12" fmla="*/ 131027 w 483453"/>
              <a:gd name="connsiteY12" fmla="*/ 163889 h 279113"/>
              <a:gd name="connsiteX13" fmla="*/ 76259 w 483453"/>
              <a:gd name="connsiteY13" fmla="*/ 197227 h 279113"/>
              <a:gd name="connsiteX14" fmla="*/ 128646 w 483453"/>
              <a:gd name="connsiteY14" fmla="*/ 206752 h 279113"/>
              <a:gd name="connsiteX15" fmla="*/ 261996 w 483453"/>
              <a:gd name="connsiteY15" fmla="*/ 156746 h 279113"/>
              <a:gd name="connsiteX16" fmla="*/ 381059 w 483453"/>
              <a:gd name="connsiteY16" fmla="*/ 90071 h 279113"/>
              <a:gd name="connsiteX17" fmla="*/ 419159 w 483453"/>
              <a:gd name="connsiteY17" fmla="*/ 6727 h 279113"/>
              <a:gd name="connsiteX0" fmla="*/ 440590 w 483453"/>
              <a:gd name="connsiteY0" fmla="*/ 8494 h 276117"/>
              <a:gd name="connsiteX1" fmla="*/ 483453 w 483453"/>
              <a:gd name="connsiteY1" fmla="*/ 1350 h 276117"/>
              <a:gd name="connsiteX2" fmla="*/ 481071 w 483453"/>
              <a:gd name="connsiteY2" fmla="*/ 32306 h 276117"/>
              <a:gd name="connsiteX3" fmla="*/ 469165 w 483453"/>
              <a:gd name="connsiteY3" fmla="*/ 89456 h 276117"/>
              <a:gd name="connsiteX4" fmla="*/ 423921 w 483453"/>
              <a:gd name="connsiteY4" fmla="*/ 139462 h 276117"/>
              <a:gd name="connsiteX5" fmla="*/ 307240 w 483453"/>
              <a:gd name="connsiteY5" fmla="*/ 206137 h 276117"/>
              <a:gd name="connsiteX6" fmla="*/ 173890 w 483453"/>
              <a:gd name="connsiteY6" fmla="*/ 256144 h 276117"/>
              <a:gd name="connsiteX7" fmla="*/ 42922 w 483453"/>
              <a:gd name="connsiteY7" fmla="*/ 275194 h 276117"/>
              <a:gd name="connsiteX8" fmla="*/ 59 w 483453"/>
              <a:gd name="connsiteY8" fmla="*/ 229950 h 276117"/>
              <a:gd name="connsiteX9" fmla="*/ 35778 w 483453"/>
              <a:gd name="connsiteY9" fmla="*/ 175181 h 276117"/>
              <a:gd name="connsiteX10" fmla="*/ 119121 w 483453"/>
              <a:gd name="connsiteY10" fmla="*/ 134700 h 276117"/>
              <a:gd name="connsiteX11" fmla="*/ 154840 w 483453"/>
              <a:gd name="connsiteY11" fmla="*/ 137081 h 276117"/>
              <a:gd name="connsiteX12" fmla="*/ 131027 w 483453"/>
              <a:gd name="connsiteY12" fmla="*/ 160893 h 276117"/>
              <a:gd name="connsiteX13" fmla="*/ 76259 w 483453"/>
              <a:gd name="connsiteY13" fmla="*/ 194231 h 276117"/>
              <a:gd name="connsiteX14" fmla="*/ 128646 w 483453"/>
              <a:gd name="connsiteY14" fmla="*/ 203756 h 276117"/>
              <a:gd name="connsiteX15" fmla="*/ 261996 w 483453"/>
              <a:gd name="connsiteY15" fmla="*/ 153750 h 276117"/>
              <a:gd name="connsiteX16" fmla="*/ 381059 w 483453"/>
              <a:gd name="connsiteY16" fmla="*/ 87075 h 276117"/>
              <a:gd name="connsiteX17" fmla="*/ 440590 w 483453"/>
              <a:gd name="connsiteY17" fmla="*/ 8494 h 276117"/>
              <a:gd name="connsiteX0" fmla="*/ 440590 w 483453"/>
              <a:gd name="connsiteY0" fmla="*/ 7207 h 274830"/>
              <a:gd name="connsiteX1" fmla="*/ 483453 w 483453"/>
              <a:gd name="connsiteY1" fmla="*/ 63 h 274830"/>
              <a:gd name="connsiteX2" fmla="*/ 481071 w 483453"/>
              <a:gd name="connsiteY2" fmla="*/ 31019 h 274830"/>
              <a:gd name="connsiteX3" fmla="*/ 469165 w 483453"/>
              <a:gd name="connsiteY3" fmla="*/ 88169 h 274830"/>
              <a:gd name="connsiteX4" fmla="*/ 423921 w 483453"/>
              <a:gd name="connsiteY4" fmla="*/ 138175 h 274830"/>
              <a:gd name="connsiteX5" fmla="*/ 307240 w 483453"/>
              <a:gd name="connsiteY5" fmla="*/ 204850 h 274830"/>
              <a:gd name="connsiteX6" fmla="*/ 173890 w 483453"/>
              <a:gd name="connsiteY6" fmla="*/ 254857 h 274830"/>
              <a:gd name="connsiteX7" fmla="*/ 42922 w 483453"/>
              <a:gd name="connsiteY7" fmla="*/ 273907 h 274830"/>
              <a:gd name="connsiteX8" fmla="*/ 59 w 483453"/>
              <a:gd name="connsiteY8" fmla="*/ 228663 h 274830"/>
              <a:gd name="connsiteX9" fmla="*/ 35778 w 483453"/>
              <a:gd name="connsiteY9" fmla="*/ 173894 h 274830"/>
              <a:gd name="connsiteX10" fmla="*/ 119121 w 483453"/>
              <a:gd name="connsiteY10" fmla="*/ 133413 h 274830"/>
              <a:gd name="connsiteX11" fmla="*/ 154840 w 483453"/>
              <a:gd name="connsiteY11" fmla="*/ 135794 h 274830"/>
              <a:gd name="connsiteX12" fmla="*/ 131027 w 483453"/>
              <a:gd name="connsiteY12" fmla="*/ 159606 h 274830"/>
              <a:gd name="connsiteX13" fmla="*/ 76259 w 483453"/>
              <a:gd name="connsiteY13" fmla="*/ 192944 h 274830"/>
              <a:gd name="connsiteX14" fmla="*/ 128646 w 483453"/>
              <a:gd name="connsiteY14" fmla="*/ 202469 h 274830"/>
              <a:gd name="connsiteX15" fmla="*/ 261996 w 483453"/>
              <a:gd name="connsiteY15" fmla="*/ 152463 h 274830"/>
              <a:gd name="connsiteX16" fmla="*/ 381059 w 483453"/>
              <a:gd name="connsiteY16" fmla="*/ 85788 h 274830"/>
              <a:gd name="connsiteX17" fmla="*/ 438209 w 483453"/>
              <a:gd name="connsiteY17" fmla="*/ 64357 h 274830"/>
              <a:gd name="connsiteX18" fmla="*/ 440590 w 483453"/>
              <a:gd name="connsiteY18" fmla="*/ 7207 h 274830"/>
              <a:gd name="connsiteX0" fmla="*/ 440590 w 483453"/>
              <a:gd name="connsiteY0" fmla="*/ 7144 h 274767"/>
              <a:gd name="connsiteX1" fmla="*/ 483453 w 483453"/>
              <a:gd name="connsiteY1" fmla="*/ 0 h 274767"/>
              <a:gd name="connsiteX2" fmla="*/ 481071 w 483453"/>
              <a:gd name="connsiteY2" fmla="*/ 30956 h 274767"/>
              <a:gd name="connsiteX3" fmla="*/ 469165 w 483453"/>
              <a:gd name="connsiteY3" fmla="*/ 88106 h 274767"/>
              <a:gd name="connsiteX4" fmla="*/ 423921 w 483453"/>
              <a:gd name="connsiteY4" fmla="*/ 138112 h 274767"/>
              <a:gd name="connsiteX5" fmla="*/ 307240 w 483453"/>
              <a:gd name="connsiteY5" fmla="*/ 204787 h 274767"/>
              <a:gd name="connsiteX6" fmla="*/ 173890 w 483453"/>
              <a:gd name="connsiteY6" fmla="*/ 254794 h 274767"/>
              <a:gd name="connsiteX7" fmla="*/ 42922 w 483453"/>
              <a:gd name="connsiteY7" fmla="*/ 273844 h 274767"/>
              <a:gd name="connsiteX8" fmla="*/ 59 w 483453"/>
              <a:gd name="connsiteY8" fmla="*/ 228600 h 274767"/>
              <a:gd name="connsiteX9" fmla="*/ 35778 w 483453"/>
              <a:gd name="connsiteY9" fmla="*/ 173831 h 274767"/>
              <a:gd name="connsiteX10" fmla="*/ 119121 w 483453"/>
              <a:gd name="connsiteY10" fmla="*/ 133350 h 274767"/>
              <a:gd name="connsiteX11" fmla="*/ 154840 w 483453"/>
              <a:gd name="connsiteY11" fmla="*/ 135731 h 274767"/>
              <a:gd name="connsiteX12" fmla="*/ 131027 w 483453"/>
              <a:gd name="connsiteY12" fmla="*/ 159543 h 274767"/>
              <a:gd name="connsiteX13" fmla="*/ 76259 w 483453"/>
              <a:gd name="connsiteY13" fmla="*/ 192881 h 274767"/>
              <a:gd name="connsiteX14" fmla="*/ 128646 w 483453"/>
              <a:gd name="connsiteY14" fmla="*/ 202406 h 274767"/>
              <a:gd name="connsiteX15" fmla="*/ 261996 w 483453"/>
              <a:gd name="connsiteY15" fmla="*/ 152400 h 274767"/>
              <a:gd name="connsiteX16" fmla="*/ 381059 w 483453"/>
              <a:gd name="connsiteY16" fmla="*/ 85725 h 274767"/>
              <a:gd name="connsiteX17" fmla="*/ 423921 w 483453"/>
              <a:gd name="connsiteY17" fmla="*/ 47625 h 274767"/>
              <a:gd name="connsiteX18" fmla="*/ 440590 w 483453"/>
              <a:gd name="connsiteY18" fmla="*/ 7144 h 274767"/>
              <a:gd name="connsiteX0" fmla="*/ 433447 w 483453"/>
              <a:gd name="connsiteY0" fmla="*/ 7144 h 274767"/>
              <a:gd name="connsiteX1" fmla="*/ 483453 w 483453"/>
              <a:gd name="connsiteY1" fmla="*/ 0 h 274767"/>
              <a:gd name="connsiteX2" fmla="*/ 481071 w 483453"/>
              <a:gd name="connsiteY2" fmla="*/ 30956 h 274767"/>
              <a:gd name="connsiteX3" fmla="*/ 469165 w 483453"/>
              <a:gd name="connsiteY3" fmla="*/ 88106 h 274767"/>
              <a:gd name="connsiteX4" fmla="*/ 423921 w 483453"/>
              <a:gd name="connsiteY4" fmla="*/ 138112 h 274767"/>
              <a:gd name="connsiteX5" fmla="*/ 307240 w 483453"/>
              <a:gd name="connsiteY5" fmla="*/ 204787 h 274767"/>
              <a:gd name="connsiteX6" fmla="*/ 173890 w 483453"/>
              <a:gd name="connsiteY6" fmla="*/ 254794 h 274767"/>
              <a:gd name="connsiteX7" fmla="*/ 42922 w 483453"/>
              <a:gd name="connsiteY7" fmla="*/ 273844 h 274767"/>
              <a:gd name="connsiteX8" fmla="*/ 59 w 483453"/>
              <a:gd name="connsiteY8" fmla="*/ 228600 h 274767"/>
              <a:gd name="connsiteX9" fmla="*/ 35778 w 483453"/>
              <a:gd name="connsiteY9" fmla="*/ 173831 h 274767"/>
              <a:gd name="connsiteX10" fmla="*/ 119121 w 483453"/>
              <a:gd name="connsiteY10" fmla="*/ 133350 h 274767"/>
              <a:gd name="connsiteX11" fmla="*/ 154840 w 483453"/>
              <a:gd name="connsiteY11" fmla="*/ 135731 h 274767"/>
              <a:gd name="connsiteX12" fmla="*/ 131027 w 483453"/>
              <a:gd name="connsiteY12" fmla="*/ 159543 h 274767"/>
              <a:gd name="connsiteX13" fmla="*/ 76259 w 483453"/>
              <a:gd name="connsiteY13" fmla="*/ 192881 h 274767"/>
              <a:gd name="connsiteX14" fmla="*/ 128646 w 483453"/>
              <a:gd name="connsiteY14" fmla="*/ 202406 h 274767"/>
              <a:gd name="connsiteX15" fmla="*/ 261996 w 483453"/>
              <a:gd name="connsiteY15" fmla="*/ 152400 h 274767"/>
              <a:gd name="connsiteX16" fmla="*/ 381059 w 483453"/>
              <a:gd name="connsiteY16" fmla="*/ 85725 h 274767"/>
              <a:gd name="connsiteX17" fmla="*/ 423921 w 483453"/>
              <a:gd name="connsiteY17" fmla="*/ 47625 h 274767"/>
              <a:gd name="connsiteX18" fmla="*/ 433447 w 483453"/>
              <a:gd name="connsiteY18" fmla="*/ 7144 h 274767"/>
              <a:gd name="connsiteX0" fmla="*/ 428685 w 483453"/>
              <a:gd name="connsiteY0" fmla="*/ 3929 h 276314"/>
              <a:gd name="connsiteX1" fmla="*/ 483453 w 483453"/>
              <a:gd name="connsiteY1" fmla="*/ 1547 h 276314"/>
              <a:gd name="connsiteX2" fmla="*/ 481071 w 483453"/>
              <a:gd name="connsiteY2" fmla="*/ 32503 h 276314"/>
              <a:gd name="connsiteX3" fmla="*/ 469165 w 483453"/>
              <a:gd name="connsiteY3" fmla="*/ 89653 h 276314"/>
              <a:gd name="connsiteX4" fmla="*/ 423921 w 483453"/>
              <a:gd name="connsiteY4" fmla="*/ 139659 h 276314"/>
              <a:gd name="connsiteX5" fmla="*/ 307240 w 483453"/>
              <a:gd name="connsiteY5" fmla="*/ 206334 h 276314"/>
              <a:gd name="connsiteX6" fmla="*/ 173890 w 483453"/>
              <a:gd name="connsiteY6" fmla="*/ 256341 h 276314"/>
              <a:gd name="connsiteX7" fmla="*/ 42922 w 483453"/>
              <a:gd name="connsiteY7" fmla="*/ 275391 h 276314"/>
              <a:gd name="connsiteX8" fmla="*/ 59 w 483453"/>
              <a:gd name="connsiteY8" fmla="*/ 230147 h 276314"/>
              <a:gd name="connsiteX9" fmla="*/ 35778 w 483453"/>
              <a:gd name="connsiteY9" fmla="*/ 175378 h 276314"/>
              <a:gd name="connsiteX10" fmla="*/ 119121 w 483453"/>
              <a:gd name="connsiteY10" fmla="*/ 134897 h 276314"/>
              <a:gd name="connsiteX11" fmla="*/ 154840 w 483453"/>
              <a:gd name="connsiteY11" fmla="*/ 137278 h 276314"/>
              <a:gd name="connsiteX12" fmla="*/ 131027 w 483453"/>
              <a:gd name="connsiteY12" fmla="*/ 161090 h 276314"/>
              <a:gd name="connsiteX13" fmla="*/ 76259 w 483453"/>
              <a:gd name="connsiteY13" fmla="*/ 194428 h 276314"/>
              <a:gd name="connsiteX14" fmla="*/ 128646 w 483453"/>
              <a:gd name="connsiteY14" fmla="*/ 203953 h 276314"/>
              <a:gd name="connsiteX15" fmla="*/ 261996 w 483453"/>
              <a:gd name="connsiteY15" fmla="*/ 153947 h 276314"/>
              <a:gd name="connsiteX16" fmla="*/ 381059 w 483453"/>
              <a:gd name="connsiteY16" fmla="*/ 87272 h 276314"/>
              <a:gd name="connsiteX17" fmla="*/ 423921 w 483453"/>
              <a:gd name="connsiteY17" fmla="*/ 49172 h 276314"/>
              <a:gd name="connsiteX18" fmla="*/ 428685 w 483453"/>
              <a:gd name="connsiteY18" fmla="*/ 3929 h 276314"/>
              <a:gd name="connsiteX0" fmla="*/ 428685 w 483453"/>
              <a:gd name="connsiteY0" fmla="*/ 3929 h 276314"/>
              <a:gd name="connsiteX1" fmla="*/ 483453 w 483453"/>
              <a:gd name="connsiteY1" fmla="*/ 1547 h 276314"/>
              <a:gd name="connsiteX2" fmla="*/ 481071 w 483453"/>
              <a:gd name="connsiteY2" fmla="*/ 32503 h 276314"/>
              <a:gd name="connsiteX3" fmla="*/ 469165 w 483453"/>
              <a:gd name="connsiteY3" fmla="*/ 89653 h 276314"/>
              <a:gd name="connsiteX4" fmla="*/ 414396 w 483453"/>
              <a:gd name="connsiteY4" fmla="*/ 120609 h 276314"/>
              <a:gd name="connsiteX5" fmla="*/ 307240 w 483453"/>
              <a:gd name="connsiteY5" fmla="*/ 206334 h 276314"/>
              <a:gd name="connsiteX6" fmla="*/ 173890 w 483453"/>
              <a:gd name="connsiteY6" fmla="*/ 256341 h 276314"/>
              <a:gd name="connsiteX7" fmla="*/ 42922 w 483453"/>
              <a:gd name="connsiteY7" fmla="*/ 275391 h 276314"/>
              <a:gd name="connsiteX8" fmla="*/ 59 w 483453"/>
              <a:gd name="connsiteY8" fmla="*/ 230147 h 276314"/>
              <a:gd name="connsiteX9" fmla="*/ 35778 w 483453"/>
              <a:gd name="connsiteY9" fmla="*/ 175378 h 276314"/>
              <a:gd name="connsiteX10" fmla="*/ 119121 w 483453"/>
              <a:gd name="connsiteY10" fmla="*/ 134897 h 276314"/>
              <a:gd name="connsiteX11" fmla="*/ 154840 w 483453"/>
              <a:gd name="connsiteY11" fmla="*/ 137278 h 276314"/>
              <a:gd name="connsiteX12" fmla="*/ 131027 w 483453"/>
              <a:gd name="connsiteY12" fmla="*/ 161090 h 276314"/>
              <a:gd name="connsiteX13" fmla="*/ 76259 w 483453"/>
              <a:gd name="connsiteY13" fmla="*/ 194428 h 276314"/>
              <a:gd name="connsiteX14" fmla="*/ 128646 w 483453"/>
              <a:gd name="connsiteY14" fmla="*/ 203953 h 276314"/>
              <a:gd name="connsiteX15" fmla="*/ 261996 w 483453"/>
              <a:gd name="connsiteY15" fmla="*/ 153947 h 276314"/>
              <a:gd name="connsiteX16" fmla="*/ 381059 w 483453"/>
              <a:gd name="connsiteY16" fmla="*/ 87272 h 276314"/>
              <a:gd name="connsiteX17" fmla="*/ 423921 w 483453"/>
              <a:gd name="connsiteY17" fmla="*/ 49172 h 276314"/>
              <a:gd name="connsiteX18" fmla="*/ 428685 w 483453"/>
              <a:gd name="connsiteY18" fmla="*/ 3929 h 276314"/>
              <a:gd name="connsiteX0" fmla="*/ 428685 w 483453"/>
              <a:gd name="connsiteY0" fmla="*/ 3929 h 276314"/>
              <a:gd name="connsiteX1" fmla="*/ 483453 w 483453"/>
              <a:gd name="connsiteY1" fmla="*/ 1547 h 276314"/>
              <a:gd name="connsiteX2" fmla="*/ 481071 w 483453"/>
              <a:gd name="connsiteY2" fmla="*/ 32503 h 276314"/>
              <a:gd name="connsiteX3" fmla="*/ 469165 w 483453"/>
              <a:gd name="connsiteY3" fmla="*/ 89653 h 276314"/>
              <a:gd name="connsiteX4" fmla="*/ 431064 w 483453"/>
              <a:gd name="connsiteY4" fmla="*/ 125372 h 276314"/>
              <a:gd name="connsiteX5" fmla="*/ 307240 w 483453"/>
              <a:gd name="connsiteY5" fmla="*/ 206334 h 276314"/>
              <a:gd name="connsiteX6" fmla="*/ 173890 w 483453"/>
              <a:gd name="connsiteY6" fmla="*/ 256341 h 276314"/>
              <a:gd name="connsiteX7" fmla="*/ 42922 w 483453"/>
              <a:gd name="connsiteY7" fmla="*/ 275391 h 276314"/>
              <a:gd name="connsiteX8" fmla="*/ 59 w 483453"/>
              <a:gd name="connsiteY8" fmla="*/ 230147 h 276314"/>
              <a:gd name="connsiteX9" fmla="*/ 35778 w 483453"/>
              <a:gd name="connsiteY9" fmla="*/ 175378 h 276314"/>
              <a:gd name="connsiteX10" fmla="*/ 119121 w 483453"/>
              <a:gd name="connsiteY10" fmla="*/ 134897 h 276314"/>
              <a:gd name="connsiteX11" fmla="*/ 154840 w 483453"/>
              <a:gd name="connsiteY11" fmla="*/ 137278 h 276314"/>
              <a:gd name="connsiteX12" fmla="*/ 131027 w 483453"/>
              <a:gd name="connsiteY12" fmla="*/ 161090 h 276314"/>
              <a:gd name="connsiteX13" fmla="*/ 76259 w 483453"/>
              <a:gd name="connsiteY13" fmla="*/ 194428 h 276314"/>
              <a:gd name="connsiteX14" fmla="*/ 128646 w 483453"/>
              <a:gd name="connsiteY14" fmla="*/ 203953 h 276314"/>
              <a:gd name="connsiteX15" fmla="*/ 261996 w 483453"/>
              <a:gd name="connsiteY15" fmla="*/ 153947 h 276314"/>
              <a:gd name="connsiteX16" fmla="*/ 381059 w 483453"/>
              <a:gd name="connsiteY16" fmla="*/ 87272 h 276314"/>
              <a:gd name="connsiteX17" fmla="*/ 423921 w 483453"/>
              <a:gd name="connsiteY17" fmla="*/ 49172 h 276314"/>
              <a:gd name="connsiteX18" fmla="*/ 428685 w 483453"/>
              <a:gd name="connsiteY18" fmla="*/ 3929 h 276314"/>
              <a:gd name="connsiteX0" fmla="*/ 428685 w 483453"/>
              <a:gd name="connsiteY0" fmla="*/ 3929 h 276359"/>
              <a:gd name="connsiteX1" fmla="*/ 483453 w 483453"/>
              <a:gd name="connsiteY1" fmla="*/ 1547 h 276359"/>
              <a:gd name="connsiteX2" fmla="*/ 481071 w 483453"/>
              <a:gd name="connsiteY2" fmla="*/ 32503 h 276359"/>
              <a:gd name="connsiteX3" fmla="*/ 469165 w 483453"/>
              <a:gd name="connsiteY3" fmla="*/ 89653 h 276359"/>
              <a:gd name="connsiteX4" fmla="*/ 431064 w 483453"/>
              <a:gd name="connsiteY4" fmla="*/ 125372 h 276359"/>
              <a:gd name="connsiteX5" fmla="*/ 304859 w 483453"/>
              <a:gd name="connsiteY5" fmla="*/ 201571 h 276359"/>
              <a:gd name="connsiteX6" fmla="*/ 173890 w 483453"/>
              <a:gd name="connsiteY6" fmla="*/ 256341 h 276359"/>
              <a:gd name="connsiteX7" fmla="*/ 42922 w 483453"/>
              <a:gd name="connsiteY7" fmla="*/ 275391 h 276359"/>
              <a:gd name="connsiteX8" fmla="*/ 59 w 483453"/>
              <a:gd name="connsiteY8" fmla="*/ 230147 h 276359"/>
              <a:gd name="connsiteX9" fmla="*/ 35778 w 483453"/>
              <a:gd name="connsiteY9" fmla="*/ 175378 h 276359"/>
              <a:gd name="connsiteX10" fmla="*/ 119121 w 483453"/>
              <a:gd name="connsiteY10" fmla="*/ 134897 h 276359"/>
              <a:gd name="connsiteX11" fmla="*/ 154840 w 483453"/>
              <a:gd name="connsiteY11" fmla="*/ 137278 h 276359"/>
              <a:gd name="connsiteX12" fmla="*/ 131027 w 483453"/>
              <a:gd name="connsiteY12" fmla="*/ 161090 h 276359"/>
              <a:gd name="connsiteX13" fmla="*/ 76259 w 483453"/>
              <a:gd name="connsiteY13" fmla="*/ 194428 h 276359"/>
              <a:gd name="connsiteX14" fmla="*/ 128646 w 483453"/>
              <a:gd name="connsiteY14" fmla="*/ 203953 h 276359"/>
              <a:gd name="connsiteX15" fmla="*/ 261996 w 483453"/>
              <a:gd name="connsiteY15" fmla="*/ 153947 h 276359"/>
              <a:gd name="connsiteX16" fmla="*/ 381059 w 483453"/>
              <a:gd name="connsiteY16" fmla="*/ 87272 h 276359"/>
              <a:gd name="connsiteX17" fmla="*/ 423921 w 483453"/>
              <a:gd name="connsiteY17" fmla="*/ 49172 h 276359"/>
              <a:gd name="connsiteX18" fmla="*/ 428685 w 483453"/>
              <a:gd name="connsiteY18" fmla="*/ 3929 h 276359"/>
              <a:gd name="connsiteX0" fmla="*/ 428685 w 483453"/>
              <a:gd name="connsiteY0" fmla="*/ 3929 h 275924"/>
              <a:gd name="connsiteX1" fmla="*/ 483453 w 483453"/>
              <a:gd name="connsiteY1" fmla="*/ 1547 h 275924"/>
              <a:gd name="connsiteX2" fmla="*/ 481071 w 483453"/>
              <a:gd name="connsiteY2" fmla="*/ 32503 h 275924"/>
              <a:gd name="connsiteX3" fmla="*/ 469165 w 483453"/>
              <a:gd name="connsiteY3" fmla="*/ 89653 h 275924"/>
              <a:gd name="connsiteX4" fmla="*/ 431064 w 483453"/>
              <a:gd name="connsiteY4" fmla="*/ 125372 h 275924"/>
              <a:gd name="connsiteX5" fmla="*/ 304859 w 483453"/>
              <a:gd name="connsiteY5" fmla="*/ 201571 h 275924"/>
              <a:gd name="connsiteX6" fmla="*/ 176271 w 483453"/>
              <a:gd name="connsiteY6" fmla="*/ 251578 h 275924"/>
              <a:gd name="connsiteX7" fmla="*/ 42922 w 483453"/>
              <a:gd name="connsiteY7" fmla="*/ 275391 h 275924"/>
              <a:gd name="connsiteX8" fmla="*/ 59 w 483453"/>
              <a:gd name="connsiteY8" fmla="*/ 230147 h 275924"/>
              <a:gd name="connsiteX9" fmla="*/ 35778 w 483453"/>
              <a:gd name="connsiteY9" fmla="*/ 175378 h 275924"/>
              <a:gd name="connsiteX10" fmla="*/ 119121 w 483453"/>
              <a:gd name="connsiteY10" fmla="*/ 134897 h 275924"/>
              <a:gd name="connsiteX11" fmla="*/ 154840 w 483453"/>
              <a:gd name="connsiteY11" fmla="*/ 137278 h 275924"/>
              <a:gd name="connsiteX12" fmla="*/ 131027 w 483453"/>
              <a:gd name="connsiteY12" fmla="*/ 161090 h 275924"/>
              <a:gd name="connsiteX13" fmla="*/ 76259 w 483453"/>
              <a:gd name="connsiteY13" fmla="*/ 194428 h 275924"/>
              <a:gd name="connsiteX14" fmla="*/ 128646 w 483453"/>
              <a:gd name="connsiteY14" fmla="*/ 203953 h 275924"/>
              <a:gd name="connsiteX15" fmla="*/ 261996 w 483453"/>
              <a:gd name="connsiteY15" fmla="*/ 153947 h 275924"/>
              <a:gd name="connsiteX16" fmla="*/ 381059 w 483453"/>
              <a:gd name="connsiteY16" fmla="*/ 87272 h 275924"/>
              <a:gd name="connsiteX17" fmla="*/ 423921 w 483453"/>
              <a:gd name="connsiteY17" fmla="*/ 49172 h 275924"/>
              <a:gd name="connsiteX18" fmla="*/ 428685 w 483453"/>
              <a:gd name="connsiteY18" fmla="*/ 3929 h 275924"/>
              <a:gd name="connsiteX0" fmla="*/ 428835 w 483603"/>
              <a:gd name="connsiteY0" fmla="*/ 3929 h 271308"/>
              <a:gd name="connsiteX1" fmla="*/ 483603 w 483603"/>
              <a:gd name="connsiteY1" fmla="*/ 1547 h 271308"/>
              <a:gd name="connsiteX2" fmla="*/ 481221 w 483603"/>
              <a:gd name="connsiteY2" fmla="*/ 32503 h 271308"/>
              <a:gd name="connsiteX3" fmla="*/ 469315 w 483603"/>
              <a:gd name="connsiteY3" fmla="*/ 89653 h 271308"/>
              <a:gd name="connsiteX4" fmla="*/ 431214 w 483603"/>
              <a:gd name="connsiteY4" fmla="*/ 125372 h 271308"/>
              <a:gd name="connsiteX5" fmla="*/ 305009 w 483603"/>
              <a:gd name="connsiteY5" fmla="*/ 201571 h 271308"/>
              <a:gd name="connsiteX6" fmla="*/ 176421 w 483603"/>
              <a:gd name="connsiteY6" fmla="*/ 251578 h 271308"/>
              <a:gd name="connsiteX7" fmla="*/ 50216 w 483603"/>
              <a:gd name="connsiteY7" fmla="*/ 270629 h 271308"/>
              <a:gd name="connsiteX8" fmla="*/ 209 w 483603"/>
              <a:gd name="connsiteY8" fmla="*/ 230147 h 271308"/>
              <a:gd name="connsiteX9" fmla="*/ 35928 w 483603"/>
              <a:gd name="connsiteY9" fmla="*/ 175378 h 271308"/>
              <a:gd name="connsiteX10" fmla="*/ 119271 w 483603"/>
              <a:gd name="connsiteY10" fmla="*/ 134897 h 271308"/>
              <a:gd name="connsiteX11" fmla="*/ 154990 w 483603"/>
              <a:gd name="connsiteY11" fmla="*/ 137278 h 271308"/>
              <a:gd name="connsiteX12" fmla="*/ 131177 w 483603"/>
              <a:gd name="connsiteY12" fmla="*/ 161090 h 271308"/>
              <a:gd name="connsiteX13" fmla="*/ 76409 w 483603"/>
              <a:gd name="connsiteY13" fmla="*/ 194428 h 271308"/>
              <a:gd name="connsiteX14" fmla="*/ 128796 w 483603"/>
              <a:gd name="connsiteY14" fmla="*/ 203953 h 271308"/>
              <a:gd name="connsiteX15" fmla="*/ 262146 w 483603"/>
              <a:gd name="connsiteY15" fmla="*/ 153947 h 271308"/>
              <a:gd name="connsiteX16" fmla="*/ 381209 w 483603"/>
              <a:gd name="connsiteY16" fmla="*/ 87272 h 271308"/>
              <a:gd name="connsiteX17" fmla="*/ 424071 w 483603"/>
              <a:gd name="connsiteY17" fmla="*/ 49172 h 271308"/>
              <a:gd name="connsiteX18" fmla="*/ 428835 w 483603"/>
              <a:gd name="connsiteY18" fmla="*/ 3929 h 271308"/>
              <a:gd name="connsiteX0" fmla="*/ 428835 w 483603"/>
              <a:gd name="connsiteY0" fmla="*/ 3929 h 271308"/>
              <a:gd name="connsiteX1" fmla="*/ 483603 w 483603"/>
              <a:gd name="connsiteY1" fmla="*/ 1547 h 271308"/>
              <a:gd name="connsiteX2" fmla="*/ 481221 w 483603"/>
              <a:gd name="connsiteY2" fmla="*/ 53934 h 271308"/>
              <a:gd name="connsiteX3" fmla="*/ 469315 w 483603"/>
              <a:gd name="connsiteY3" fmla="*/ 89653 h 271308"/>
              <a:gd name="connsiteX4" fmla="*/ 431214 w 483603"/>
              <a:gd name="connsiteY4" fmla="*/ 125372 h 271308"/>
              <a:gd name="connsiteX5" fmla="*/ 305009 w 483603"/>
              <a:gd name="connsiteY5" fmla="*/ 201571 h 271308"/>
              <a:gd name="connsiteX6" fmla="*/ 176421 w 483603"/>
              <a:gd name="connsiteY6" fmla="*/ 251578 h 271308"/>
              <a:gd name="connsiteX7" fmla="*/ 50216 w 483603"/>
              <a:gd name="connsiteY7" fmla="*/ 270629 h 271308"/>
              <a:gd name="connsiteX8" fmla="*/ 209 w 483603"/>
              <a:gd name="connsiteY8" fmla="*/ 230147 h 271308"/>
              <a:gd name="connsiteX9" fmla="*/ 35928 w 483603"/>
              <a:gd name="connsiteY9" fmla="*/ 175378 h 271308"/>
              <a:gd name="connsiteX10" fmla="*/ 119271 w 483603"/>
              <a:gd name="connsiteY10" fmla="*/ 134897 h 271308"/>
              <a:gd name="connsiteX11" fmla="*/ 154990 w 483603"/>
              <a:gd name="connsiteY11" fmla="*/ 137278 h 271308"/>
              <a:gd name="connsiteX12" fmla="*/ 131177 w 483603"/>
              <a:gd name="connsiteY12" fmla="*/ 161090 h 271308"/>
              <a:gd name="connsiteX13" fmla="*/ 76409 w 483603"/>
              <a:gd name="connsiteY13" fmla="*/ 194428 h 271308"/>
              <a:gd name="connsiteX14" fmla="*/ 128796 w 483603"/>
              <a:gd name="connsiteY14" fmla="*/ 203953 h 271308"/>
              <a:gd name="connsiteX15" fmla="*/ 262146 w 483603"/>
              <a:gd name="connsiteY15" fmla="*/ 153947 h 271308"/>
              <a:gd name="connsiteX16" fmla="*/ 381209 w 483603"/>
              <a:gd name="connsiteY16" fmla="*/ 87272 h 271308"/>
              <a:gd name="connsiteX17" fmla="*/ 424071 w 483603"/>
              <a:gd name="connsiteY17" fmla="*/ 49172 h 271308"/>
              <a:gd name="connsiteX18" fmla="*/ 428835 w 483603"/>
              <a:gd name="connsiteY18" fmla="*/ 3929 h 271308"/>
              <a:gd name="connsiteX0" fmla="*/ 428835 w 483603"/>
              <a:gd name="connsiteY0" fmla="*/ 3584 h 270963"/>
              <a:gd name="connsiteX1" fmla="*/ 483603 w 483603"/>
              <a:gd name="connsiteY1" fmla="*/ 1202 h 270963"/>
              <a:gd name="connsiteX2" fmla="*/ 481221 w 483603"/>
              <a:gd name="connsiteY2" fmla="*/ 53589 h 270963"/>
              <a:gd name="connsiteX3" fmla="*/ 469315 w 483603"/>
              <a:gd name="connsiteY3" fmla="*/ 89308 h 270963"/>
              <a:gd name="connsiteX4" fmla="*/ 431214 w 483603"/>
              <a:gd name="connsiteY4" fmla="*/ 125027 h 270963"/>
              <a:gd name="connsiteX5" fmla="*/ 305009 w 483603"/>
              <a:gd name="connsiteY5" fmla="*/ 201226 h 270963"/>
              <a:gd name="connsiteX6" fmla="*/ 176421 w 483603"/>
              <a:gd name="connsiteY6" fmla="*/ 251233 h 270963"/>
              <a:gd name="connsiteX7" fmla="*/ 50216 w 483603"/>
              <a:gd name="connsiteY7" fmla="*/ 270284 h 270963"/>
              <a:gd name="connsiteX8" fmla="*/ 209 w 483603"/>
              <a:gd name="connsiteY8" fmla="*/ 229802 h 270963"/>
              <a:gd name="connsiteX9" fmla="*/ 35928 w 483603"/>
              <a:gd name="connsiteY9" fmla="*/ 175033 h 270963"/>
              <a:gd name="connsiteX10" fmla="*/ 119271 w 483603"/>
              <a:gd name="connsiteY10" fmla="*/ 134552 h 270963"/>
              <a:gd name="connsiteX11" fmla="*/ 154990 w 483603"/>
              <a:gd name="connsiteY11" fmla="*/ 136933 h 270963"/>
              <a:gd name="connsiteX12" fmla="*/ 131177 w 483603"/>
              <a:gd name="connsiteY12" fmla="*/ 160745 h 270963"/>
              <a:gd name="connsiteX13" fmla="*/ 76409 w 483603"/>
              <a:gd name="connsiteY13" fmla="*/ 194083 h 270963"/>
              <a:gd name="connsiteX14" fmla="*/ 128796 w 483603"/>
              <a:gd name="connsiteY14" fmla="*/ 203608 h 270963"/>
              <a:gd name="connsiteX15" fmla="*/ 262146 w 483603"/>
              <a:gd name="connsiteY15" fmla="*/ 153602 h 270963"/>
              <a:gd name="connsiteX16" fmla="*/ 381209 w 483603"/>
              <a:gd name="connsiteY16" fmla="*/ 86927 h 270963"/>
              <a:gd name="connsiteX17" fmla="*/ 424071 w 483603"/>
              <a:gd name="connsiteY17" fmla="*/ 44064 h 270963"/>
              <a:gd name="connsiteX18" fmla="*/ 428835 w 483603"/>
              <a:gd name="connsiteY18" fmla="*/ 3584 h 270963"/>
              <a:gd name="connsiteX0" fmla="*/ 428835 w 483603"/>
              <a:gd name="connsiteY0" fmla="*/ 3584 h 271579"/>
              <a:gd name="connsiteX1" fmla="*/ 483603 w 483603"/>
              <a:gd name="connsiteY1" fmla="*/ 1202 h 271579"/>
              <a:gd name="connsiteX2" fmla="*/ 481221 w 483603"/>
              <a:gd name="connsiteY2" fmla="*/ 53589 h 271579"/>
              <a:gd name="connsiteX3" fmla="*/ 469315 w 483603"/>
              <a:gd name="connsiteY3" fmla="*/ 89308 h 271579"/>
              <a:gd name="connsiteX4" fmla="*/ 431214 w 483603"/>
              <a:gd name="connsiteY4" fmla="*/ 125027 h 271579"/>
              <a:gd name="connsiteX5" fmla="*/ 305009 w 483603"/>
              <a:gd name="connsiteY5" fmla="*/ 201226 h 271579"/>
              <a:gd name="connsiteX6" fmla="*/ 183565 w 483603"/>
              <a:gd name="connsiteY6" fmla="*/ 255995 h 271579"/>
              <a:gd name="connsiteX7" fmla="*/ 50216 w 483603"/>
              <a:gd name="connsiteY7" fmla="*/ 270284 h 271579"/>
              <a:gd name="connsiteX8" fmla="*/ 209 w 483603"/>
              <a:gd name="connsiteY8" fmla="*/ 229802 h 271579"/>
              <a:gd name="connsiteX9" fmla="*/ 35928 w 483603"/>
              <a:gd name="connsiteY9" fmla="*/ 175033 h 271579"/>
              <a:gd name="connsiteX10" fmla="*/ 119271 w 483603"/>
              <a:gd name="connsiteY10" fmla="*/ 134552 h 271579"/>
              <a:gd name="connsiteX11" fmla="*/ 154990 w 483603"/>
              <a:gd name="connsiteY11" fmla="*/ 136933 h 271579"/>
              <a:gd name="connsiteX12" fmla="*/ 131177 w 483603"/>
              <a:gd name="connsiteY12" fmla="*/ 160745 h 271579"/>
              <a:gd name="connsiteX13" fmla="*/ 76409 w 483603"/>
              <a:gd name="connsiteY13" fmla="*/ 194083 h 271579"/>
              <a:gd name="connsiteX14" fmla="*/ 128796 w 483603"/>
              <a:gd name="connsiteY14" fmla="*/ 203608 h 271579"/>
              <a:gd name="connsiteX15" fmla="*/ 262146 w 483603"/>
              <a:gd name="connsiteY15" fmla="*/ 153602 h 271579"/>
              <a:gd name="connsiteX16" fmla="*/ 381209 w 483603"/>
              <a:gd name="connsiteY16" fmla="*/ 86927 h 271579"/>
              <a:gd name="connsiteX17" fmla="*/ 424071 w 483603"/>
              <a:gd name="connsiteY17" fmla="*/ 44064 h 271579"/>
              <a:gd name="connsiteX18" fmla="*/ 428835 w 483603"/>
              <a:gd name="connsiteY18" fmla="*/ 3584 h 271579"/>
              <a:gd name="connsiteX0" fmla="*/ 428835 w 483603"/>
              <a:gd name="connsiteY0" fmla="*/ 3584 h 271579"/>
              <a:gd name="connsiteX1" fmla="*/ 483603 w 483603"/>
              <a:gd name="connsiteY1" fmla="*/ 1202 h 271579"/>
              <a:gd name="connsiteX2" fmla="*/ 481221 w 483603"/>
              <a:gd name="connsiteY2" fmla="*/ 53589 h 271579"/>
              <a:gd name="connsiteX3" fmla="*/ 469315 w 483603"/>
              <a:gd name="connsiteY3" fmla="*/ 89308 h 271579"/>
              <a:gd name="connsiteX4" fmla="*/ 431214 w 483603"/>
              <a:gd name="connsiteY4" fmla="*/ 125027 h 271579"/>
              <a:gd name="connsiteX5" fmla="*/ 316916 w 483603"/>
              <a:gd name="connsiteY5" fmla="*/ 201226 h 271579"/>
              <a:gd name="connsiteX6" fmla="*/ 183565 w 483603"/>
              <a:gd name="connsiteY6" fmla="*/ 255995 h 271579"/>
              <a:gd name="connsiteX7" fmla="*/ 50216 w 483603"/>
              <a:gd name="connsiteY7" fmla="*/ 270284 h 271579"/>
              <a:gd name="connsiteX8" fmla="*/ 209 w 483603"/>
              <a:gd name="connsiteY8" fmla="*/ 229802 h 271579"/>
              <a:gd name="connsiteX9" fmla="*/ 35928 w 483603"/>
              <a:gd name="connsiteY9" fmla="*/ 175033 h 271579"/>
              <a:gd name="connsiteX10" fmla="*/ 119271 w 483603"/>
              <a:gd name="connsiteY10" fmla="*/ 134552 h 271579"/>
              <a:gd name="connsiteX11" fmla="*/ 154990 w 483603"/>
              <a:gd name="connsiteY11" fmla="*/ 136933 h 271579"/>
              <a:gd name="connsiteX12" fmla="*/ 131177 w 483603"/>
              <a:gd name="connsiteY12" fmla="*/ 160745 h 271579"/>
              <a:gd name="connsiteX13" fmla="*/ 76409 w 483603"/>
              <a:gd name="connsiteY13" fmla="*/ 194083 h 271579"/>
              <a:gd name="connsiteX14" fmla="*/ 128796 w 483603"/>
              <a:gd name="connsiteY14" fmla="*/ 203608 h 271579"/>
              <a:gd name="connsiteX15" fmla="*/ 262146 w 483603"/>
              <a:gd name="connsiteY15" fmla="*/ 153602 h 271579"/>
              <a:gd name="connsiteX16" fmla="*/ 381209 w 483603"/>
              <a:gd name="connsiteY16" fmla="*/ 86927 h 271579"/>
              <a:gd name="connsiteX17" fmla="*/ 424071 w 483603"/>
              <a:gd name="connsiteY17" fmla="*/ 44064 h 271579"/>
              <a:gd name="connsiteX18" fmla="*/ 428835 w 483603"/>
              <a:gd name="connsiteY18" fmla="*/ 3584 h 271579"/>
              <a:gd name="connsiteX0" fmla="*/ 428835 w 483603"/>
              <a:gd name="connsiteY0" fmla="*/ 3755 h 271750"/>
              <a:gd name="connsiteX1" fmla="*/ 483603 w 483603"/>
              <a:gd name="connsiteY1" fmla="*/ 1373 h 271750"/>
              <a:gd name="connsiteX2" fmla="*/ 481221 w 483603"/>
              <a:gd name="connsiteY2" fmla="*/ 53760 h 271750"/>
              <a:gd name="connsiteX3" fmla="*/ 469315 w 483603"/>
              <a:gd name="connsiteY3" fmla="*/ 89479 h 271750"/>
              <a:gd name="connsiteX4" fmla="*/ 431214 w 483603"/>
              <a:gd name="connsiteY4" fmla="*/ 125198 h 271750"/>
              <a:gd name="connsiteX5" fmla="*/ 316916 w 483603"/>
              <a:gd name="connsiteY5" fmla="*/ 201397 h 271750"/>
              <a:gd name="connsiteX6" fmla="*/ 183565 w 483603"/>
              <a:gd name="connsiteY6" fmla="*/ 256166 h 271750"/>
              <a:gd name="connsiteX7" fmla="*/ 50216 w 483603"/>
              <a:gd name="connsiteY7" fmla="*/ 270455 h 271750"/>
              <a:gd name="connsiteX8" fmla="*/ 209 w 483603"/>
              <a:gd name="connsiteY8" fmla="*/ 229973 h 271750"/>
              <a:gd name="connsiteX9" fmla="*/ 35928 w 483603"/>
              <a:gd name="connsiteY9" fmla="*/ 175204 h 271750"/>
              <a:gd name="connsiteX10" fmla="*/ 119271 w 483603"/>
              <a:gd name="connsiteY10" fmla="*/ 134723 h 271750"/>
              <a:gd name="connsiteX11" fmla="*/ 154990 w 483603"/>
              <a:gd name="connsiteY11" fmla="*/ 137104 h 271750"/>
              <a:gd name="connsiteX12" fmla="*/ 131177 w 483603"/>
              <a:gd name="connsiteY12" fmla="*/ 160916 h 271750"/>
              <a:gd name="connsiteX13" fmla="*/ 76409 w 483603"/>
              <a:gd name="connsiteY13" fmla="*/ 194254 h 271750"/>
              <a:gd name="connsiteX14" fmla="*/ 128796 w 483603"/>
              <a:gd name="connsiteY14" fmla="*/ 203779 h 271750"/>
              <a:gd name="connsiteX15" fmla="*/ 262146 w 483603"/>
              <a:gd name="connsiteY15" fmla="*/ 153773 h 271750"/>
              <a:gd name="connsiteX16" fmla="*/ 381209 w 483603"/>
              <a:gd name="connsiteY16" fmla="*/ 87098 h 271750"/>
              <a:gd name="connsiteX17" fmla="*/ 440739 w 483603"/>
              <a:gd name="connsiteY17" fmla="*/ 46616 h 271750"/>
              <a:gd name="connsiteX18" fmla="*/ 428835 w 483603"/>
              <a:gd name="connsiteY18" fmla="*/ 3755 h 271750"/>
              <a:gd name="connsiteX0" fmla="*/ 428835 w 483603"/>
              <a:gd name="connsiteY0" fmla="*/ 2399 h 270394"/>
              <a:gd name="connsiteX1" fmla="*/ 483603 w 483603"/>
              <a:gd name="connsiteY1" fmla="*/ 17 h 270394"/>
              <a:gd name="connsiteX2" fmla="*/ 481221 w 483603"/>
              <a:gd name="connsiteY2" fmla="*/ 52404 h 270394"/>
              <a:gd name="connsiteX3" fmla="*/ 469315 w 483603"/>
              <a:gd name="connsiteY3" fmla="*/ 88123 h 270394"/>
              <a:gd name="connsiteX4" fmla="*/ 431214 w 483603"/>
              <a:gd name="connsiteY4" fmla="*/ 123842 h 270394"/>
              <a:gd name="connsiteX5" fmla="*/ 316916 w 483603"/>
              <a:gd name="connsiteY5" fmla="*/ 200041 h 270394"/>
              <a:gd name="connsiteX6" fmla="*/ 183565 w 483603"/>
              <a:gd name="connsiteY6" fmla="*/ 254810 h 270394"/>
              <a:gd name="connsiteX7" fmla="*/ 50216 w 483603"/>
              <a:gd name="connsiteY7" fmla="*/ 269099 h 270394"/>
              <a:gd name="connsiteX8" fmla="*/ 209 w 483603"/>
              <a:gd name="connsiteY8" fmla="*/ 228617 h 270394"/>
              <a:gd name="connsiteX9" fmla="*/ 35928 w 483603"/>
              <a:gd name="connsiteY9" fmla="*/ 173848 h 270394"/>
              <a:gd name="connsiteX10" fmla="*/ 119271 w 483603"/>
              <a:gd name="connsiteY10" fmla="*/ 133367 h 270394"/>
              <a:gd name="connsiteX11" fmla="*/ 154990 w 483603"/>
              <a:gd name="connsiteY11" fmla="*/ 135748 h 270394"/>
              <a:gd name="connsiteX12" fmla="*/ 131177 w 483603"/>
              <a:gd name="connsiteY12" fmla="*/ 159560 h 270394"/>
              <a:gd name="connsiteX13" fmla="*/ 76409 w 483603"/>
              <a:gd name="connsiteY13" fmla="*/ 192898 h 270394"/>
              <a:gd name="connsiteX14" fmla="*/ 128796 w 483603"/>
              <a:gd name="connsiteY14" fmla="*/ 202423 h 270394"/>
              <a:gd name="connsiteX15" fmla="*/ 262146 w 483603"/>
              <a:gd name="connsiteY15" fmla="*/ 152417 h 270394"/>
              <a:gd name="connsiteX16" fmla="*/ 381209 w 483603"/>
              <a:gd name="connsiteY16" fmla="*/ 85742 h 270394"/>
              <a:gd name="connsiteX17" fmla="*/ 438358 w 483603"/>
              <a:gd name="connsiteY17" fmla="*/ 26210 h 270394"/>
              <a:gd name="connsiteX18" fmla="*/ 428835 w 483603"/>
              <a:gd name="connsiteY18" fmla="*/ 2399 h 270394"/>
              <a:gd name="connsiteX0" fmla="*/ 428835 w 483603"/>
              <a:gd name="connsiteY0" fmla="*/ 2399 h 270394"/>
              <a:gd name="connsiteX1" fmla="*/ 483603 w 483603"/>
              <a:gd name="connsiteY1" fmla="*/ 17 h 270394"/>
              <a:gd name="connsiteX2" fmla="*/ 481221 w 483603"/>
              <a:gd name="connsiteY2" fmla="*/ 52404 h 270394"/>
              <a:gd name="connsiteX3" fmla="*/ 469315 w 483603"/>
              <a:gd name="connsiteY3" fmla="*/ 88123 h 270394"/>
              <a:gd name="connsiteX4" fmla="*/ 431214 w 483603"/>
              <a:gd name="connsiteY4" fmla="*/ 123842 h 270394"/>
              <a:gd name="connsiteX5" fmla="*/ 316916 w 483603"/>
              <a:gd name="connsiteY5" fmla="*/ 200041 h 270394"/>
              <a:gd name="connsiteX6" fmla="*/ 183565 w 483603"/>
              <a:gd name="connsiteY6" fmla="*/ 254810 h 270394"/>
              <a:gd name="connsiteX7" fmla="*/ 50216 w 483603"/>
              <a:gd name="connsiteY7" fmla="*/ 269099 h 270394"/>
              <a:gd name="connsiteX8" fmla="*/ 209 w 483603"/>
              <a:gd name="connsiteY8" fmla="*/ 228617 h 270394"/>
              <a:gd name="connsiteX9" fmla="*/ 35928 w 483603"/>
              <a:gd name="connsiteY9" fmla="*/ 173848 h 270394"/>
              <a:gd name="connsiteX10" fmla="*/ 119271 w 483603"/>
              <a:gd name="connsiteY10" fmla="*/ 133367 h 270394"/>
              <a:gd name="connsiteX11" fmla="*/ 154990 w 483603"/>
              <a:gd name="connsiteY11" fmla="*/ 135748 h 270394"/>
              <a:gd name="connsiteX12" fmla="*/ 131177 w 483603"/>
              <a:gd name="connsiteY12" fmla="*/ 159560 h 270394"/>
              <a:gd name="connsiteX13" fmla="*/ 76409 w 483603"/>
              <a:gd name="connsiteY13" fmla="*/ 192898 h 270394"/>
              <a:gd name="connsiteX14" fmla="*/ 128796 w 483603"/>
              <a:gd name="connsiteY14" fmla="*/ 202423 h 270394"/>
              <a:gd name="connsiteX15" fmla="*/ 262146 w 483603"/>
              <a:gd name="connsiteY15" fmla="*/ 152417 h 270394"/>
              <a:gd name="connsiteX16" fmla="*/ 381209 w 483603"/>
              <a:gd name="connsiteY16" fmla="*/ 85742 h 270394"/>
              <a:gd name="connsiteX17" fmla="*/ 438358 w 483603"/>
              <a:gd name="connsiteY17" fmla="*/ 26210 h 270394"/>
              <a:gd name="connsiteX18" fmla="*/ 428835 w 483603"/>
              <a:gd name="connsiteY18" fmla="*/ 2399 h 270394"/>
              <a:gd name="connsiteX0" fmla="*/ 428835 w 483603"/>
              <a:gd name="connsiteY0" fmla="*/ 2897 h 270892"/>
              <a:gd name="connsiteX1" fmla="*/ 483603 w 483603"/>
              <a:gd name="connsiteY1" fmla="*/ 515 h 270892"/>
              <a:gd name="connsiteX2" fmla="*/ 481221 w 483603"/>
              <a:gd name="connsiteY2" fmla="*/ 52902 h 270892"/>
              <a:gd name="connsiteX3" fmla="*/ 469315 w 483603"/>
              <a:gd name="connsiteY3" fmla="*/ 88621 h 270892"/>
              <a:gd name="connsiteX4" fmla="*/ 431214 w 483603"/>
              <a:gd name="connsiteY4" fmla="*/ 124340 h 270892"/>
              <a:gd name="connsiteX5" fmla="*/ 316916 w 483603"/>
              <a:gd name="connsiteY5" fmla="*/ 200539 h 270892"/>
              <a:gd name="connsiteX6" fmla="*/ 183565 w 483603"/>
              <a:gd name="connsiteY6" fmla="*/ 255308 h 270892"/>
              <a:gd name="connsiteX7" fmla="*/ 50216 w 483603"/>
              <a:gd name="connsiteY7" fmla="*/ 269597 h 270892"/>
              <a:gd name="connsiteX8" fmla="*/ 209 w 483603"/>
              <a:gd name="connsiteY8" fmla="*/ 229115 h 270892"/>
              <a:gd name="connsiteX9" fmla="*/ 35928 w 483603"/>
              <a:gd name="connsiteY9" fmla="*/ 174346 h 270892"/>
              <a:gd name="connsiteX10" fmla="*/ 119271 w 483603"/>
              <a:gd name="connsiteY10" fmla="*/ 133865 h 270892"/>
              <a:gd name="connsiteX11" fmla="*/ 154990 w 483603"/>
              <a:gd name="connsiteY11" fmla="*/ 136246 h 270892"/>
              <a:gd name="connsiteX12" fmla="*/ 131177 w 483603"/>
              <a:gd name="connsiteY12" fmla="*/ 160058 h 270892"/>
              <a:gd name="connsiteX13" fmla="*/ 76409 w 483603"/>
              <a:gd name="connsiteY13" fmla="*/ 193396 h 270892"/>
              <a:gd name="connsiteX14" fmla="*/ 128796 w 483603"/>
              <a:gd name="connsiteY14" fmla="*/ 202921 h 270892"/>
              <a:gd name="connsiteX15" fmla="*/ 262146 w 483603"/>
              <a:gd name="connsiteY15" fmla="*/ 152915 h 270892"/>
              <a:gd name="connsiteX16" fmla="*/ 381209 w 483603"/>
              <a:gd name="connsiteY16" fmla="*/ 86240 h 270892"/>
              <a:gd name="connsiteX17" fmla="*/ 433596 w 483603"/>
              <a:gd name="connsiteY17" fmla="*/ 33851 h 270892"/>
              <a:gd name="connsiteX18" fmla="*/ 428835 w 483603"/>
              <a:gd name="connsiteY18" fmla="*/ 2897 h 270892"/>
              <a:gd name="connsiteX0" fmla="*/ 428835 w 483603"/>
              <a:gd name="connsiteY0" fmla="*/ 2897 h 270892"/>
              <a:gd name="connsiteX1" fmla="*/ 483603 w 483603"/>
              <a:gd name="connsiteY1" fmla="*/ 515 h 270892"/>
              <a:gd name="connsiteX2" fmla="*/ 481221 w 483603"/>
              <a:gd name="connsiteY2" fmla="*/ 52902 h 270892"/>
              <a:gd name="connsiteX3" fmla="*/ 469315 w 483603"/>
              <a:gd name="connsiteY3" fmla="*/ 88621 h 270892"/>
              <a:gd name="connsiteX4" fmla="*/ 431214 w 483603"/>
              <a:gd name="connsiteY4" fmla="*/ 124340 h 270892"/>
              <a:gd name="connsiteX5" fmla="*/ 316916 w 483603"/>
              <a:gd name="connsiteY5" fmla="*/ 200539 h 270892"/>
              <a:gd name="connsiteX6" fmla="*/ 183565 w 483603"/>
              <a:gd name="connsiteY6" fmla="*/ 255308 h 270892"/>
              <a:gd name="connsiteX7" fmla="*/ 50216 w 483603"/>
              <a:gd name="connsiteY7" fmla="*/ 269597 h 270892"/>
              <a:gd name="connsiteX8" fmla="*/ 209 w 483603"/>
              <a:gd name="connsiteY8" fmla="*/ 229115 h 270892"/>
              <a:gd name="connsiteX9" fmla="*/ 35928 w 483603"/>
              <a:gd name="connsiteY9" fmla="*/ 174346 h 270892"/>
              <a:gd name="connsiteX10" fmla="*/ 119271 w 483603"/>
              <a:gd name="connsiteY10" fmla="*/ 133865 h 270892"/>
              <a:gd name="connsiteX11" fmla="*/ 154990 w 483603"/>
              <a:gd name="connsiteY11" fmla="*/ 136246 h 270892"/>
              <a:gd name="connsiteX12" fmla="*/ 131177 w 483603"/>
              <a:gd name="connsiteY12" fmla="*/ 160058 h 270892"/>
              <a:gd name="connsiteX13" fmla="*/ 76409 w 483603"/>
              <a:gd name="connsiteY13" fmla="*/ 193396 h 270892"/>
              <a:gd name="connsiteX14" fmla="*/ 128796 w 483603"/>
              <a:gd name="connsiteY14" fmla="*/ 202921 h 270892"/>
              <a:gd name="connsiteX15" fmla="*/ 262146 w 483603"/>
              <a:gd name="connsiteY15" fmla="*/ 152915 h 270892"/>
              <a:gd name="connsiteX16" fmla="*/ 381209 w 483603"/>
              <a:gd name="connsiteY16" fmla="*/ 86240 h 270892"/>
              <a:gd name="connsiteX17" fmla="*/ 431214 w 483603"/>
              <a:gd name="connsiteY17" fmla="*/ 33851 h 270892"/>
              <a:gd name="connsiteX18" fmla="*/ 428835 w 483603"/>
              <a:gd name="connsiteY18" fmla="*/ 2897 h 270892"/>
              <a:gd name="connsiteX0" fmla="*/ 428835 w 483603"/>
              <a:gd name="connsiteY0" fmla="*/ 4276 h 272271"/>
              <a:gd name="connsiteX1" fmla="*/ 483603 w 483603"/>
              <a:gd name="connsiteY1" fmla="*/ 1894 h 272271"/>
              <a:gd name="connsiteX2" fmla="*/ 481221 w 483603"/>
              <a:gd name="connsiteY2" fmla="*/ 54281 h 272271"/>
              <a:gd name="connsiteX3" fmla="*/ 469315 w 483603"/>
              <a:gd name="connsiteY3" fmla="*/ 90000 h 272271"/>
              <a:gd name="connsiteX4" fmla="*/ 431214 w 483603"/>
              <a:gd name="connsiteY4" fmla="*/ 125719 h 272271"/>
              <a:gd name="connsiteX5" fmla="*/ 316916 w 483603"/>
              <a:gd name="connsiteY5" fmla="*/ 201918 h 272271"/>
              <a:gd name="connsiteX6" fmla="*/ 183565 w 483603"/>
              <a:gd name="connsiteY6" fmla="*/ 256687 h 272271"/>
              <a:gd name="connsiteX7" fmla="*/ 50216 w 483603"/>
              <a:gd name="connsiteY7" fmla="*/ 270976 h 272271"/>
              <a:gd name="connsiteX8" fmla="*/ 209 w 483603"/>
              <a:gd name="connsiteY8" fmla="*/ 230494 h 272271"/>
              <a:gd name="connsiteX9" fmla="*/ 35928 w 483603"/>
              <a:gd name="connsiteY9" fmla="*/ 175725 h 272271"/>
              <a:gd name="connsiteX10" fmla="*/ 119271 w 483603"/>
              <a:gd name="connsiteY10" fmla="*/ 135244 h 272271"/>
              <a:gd name="connsiteX11" fmla="*/ 154990 w 483603"/>
              <a:gd name="connsiteY11" fmla="*/ 137625 h 272271"/>
              <a:gd name="connsiteX12" fmla="*/ 131177 w 483603"/>
              <a:gd name="connsiteY12" fmla="*/ 161437 h 272271"/>
              <a:gd name="connsiteX13" fmla="*/ 76409 w 483603"/>
              <a:gd name="connsiteY13" fmla="*/ 194775 h 272271"/>
              <a:gd name="connsiteX14" fmla="*/ 128796 w 483603"/>
              <a:gd name="connsiteY14" fmla="*/ 204300 h 272271"/>
              <a:gd name="connsiteX15" fmla="*/ 262146 w 483603"/>
              <a:gd name="connsiteY15" fmla="*/ 154294 h 272271"/>
              <a:gd name="connsiteX16" fmla="*/ 381209 w 483603"/>
              <a:gd name="connsiteY16" fmla="*/ 87619 h 272271"/>
              <a:gd name="connsiteX17" fmla="*/ 419308 w 483603"/>
              <a:gd name="connsiteY17" fmla="*/ 54280 h 272271"/>
              <a:gd name="connsiteX18" fmla="*/ 428835 w 483603"/>
              <a:gd name="connsiteY18" fmla="*/ 4276 h 272271"/>
              <a:gd name="connsiteX0" fmla="*/ 428835 w 483603"/>
              <a:gd name="connsiteY0" fmla="*/ 4276 h 272271"/>
              <a:gd name="connsiteX1" fmla="*/ 483603 w 483603"/>
              <a:gd name="connsiteY1" fmla="*/ 1894 h 272271"/>
              <a:gd name="connsiteX2" fmla="*/ 481221 w 483603"/>
              <a:gd name="connsiteY2" fmla="*/ 54281 h 272271"/>
              <a:gd name="connsiteX3" fmla="*/ 469315 w 483603"/>
              <a:gd name="connsiteY3" fmla="*/ 90000 h 272271"/>
              <a:gd name="connsiteX4" fmla="*/ 431214 w 483603"/>
              <a:gd name="connsiteY4" fmla="*/ 125719 h 272271"/>
              <a:gd name="connsiteX5" fmla="*/ 316916 w 483603"/>
              <a:gd name="connsiteY5" fmla="*/ 201918 h 272271"/>
              <a:gd name="connsiteX6" fmla="*/ 183565 w 483603"/>
              <a:gd name="connsiteY6" fmla="*/ 256687 h 272271"/>
              <a:gd name="connsiteX7" fmla="*/ 50216 w 483603"/>
              <a:gd name="connsiteY7" fmla="*/ 270976 h 272271"/>
              <a:gd name="connsiteX8" fmla="*/ 209 w 483603"/>
              <a:gd name="connsiteY8" fmla="*/ 230494 h 272271"/>
              <a:gd name="connsiteX9" fmla="*/ 35928 w 483603"/>
              <a:gd name="connsiteY9" fmla="*/ 175725 h 272271"/>
              <a:gd name="connsiteX10" fmla="*/ 119271 w 483603"/>
              <a:gd name="connsiteY10" fmla="*/ 135244 h 272271"/>
              <a:gd name="connsiteX11" fmla="*/ 154990 w 483603"/>
              <a:gd name="connsiteY11" fmla="*/ 137625 h 272271"/>
              <a:gd name="connsiteX12" fmla="*/ 131177 w 483603"/>
              <a:gd name="connsiteY12" fmla="*/ 161437 h 272271"/>
              <a:gd name="connsiteX13" fmla="*/ 76409 w 483603"/>
              <a:gd name="connsiteY13" fmla="*/ 194775 h 272271"/>
              <a:gd name="connsiteX14" fmla="*/ 128796 w 483603"/>
              <a:gd name="connsiteY14" fmla="*/ 204300 h 272271"/>
              <a:gd name="connsiteX15" fmla="*/ 262146 w 483603"/>
              <a:gd name="connsiteY15" fmla="*/ 154294 h 272271"/>
              <a:gd name="connsiteX16" fmla="*/ 381209 w 483603"/>
              <a:gd name="connsiteY16" fmla="*/ 87619 h 272271"/>
              <a:gd name="connsiteX17" fmla="*/ 419308 w 483603"/>
              <a:gd name="connsiteY17" fmla="*/ 54280 h 272271"/>
              <a:gd name="connsiteX18" fmla="*/ 428835 w 483603"/>
              <a:gd name="connsiteY18" fmla="*/ 4276 h 272271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3934 h 271924"/>
              <a:gd name="connsiteX3" fmla="*/ 469315 w 483603"/>
              <a:gd name="connsiteY3" fmla="*/ 89653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3934 h 271924"/>
              <a:gd name="connsiteX3" fmla="*/ 469315 w 483603"/>
              <a:gd name="connsiteY3" fmla="*/ 89653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3934 h 271924"/>
              <a:gd name="connsiteX3" fmla="*/ 462171 w 483603"/>
              <a:gd name="connsiteY3" fmla="*/ 87272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71696 w 483603"/>
              <a:gd name="connsiteY2" fmla="*/ 51553 h 271924"/>
              <a:gd name="connsiteX3" fmla="*/ 462171 w 483603"/>
              <a:gd name="connsiteY3" fmla="*/ 87272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1553 h 271924"/>
              <a:gd name="connsiteX3" fmla="*/ 462171 w 483603"/>
              <a:gd name="connsiteY3" fmla="*/ 87272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4408"/>
              <a:gd name="connsiteY0" fmla="*/ 3929 h 271924"/>
              <a:gd name="connsiteX1" fmla="*/ 483603 w 484408"/>
              <a:gd name="connsiteY1" fmla="*/ 1547 h 271924"/>
              <a:gd name="connsiteX2" fmla="*/ 481221 w 484408"/>
              <a:gd name="connsiteY2" fmla="*/ 51553 h 271924"/>
              <a:gd name="connsiteX3" fmla="*/ 447884 w 484408"/>
              <a:gd name="connsiteY3" fmla="*/ 77747 h 271924"/>
              <a:gd name="connsiteX4" fmla="*/ 431214 w 484408"/>
              <a:gd name="connsiteY4" fmla="*/ 125372 h 271924"/>
              <a:gd name="connsiteX5" fmla="*/ 316916 w 484408"/>
              <a:gd name="connsiteY5" fmla="*/ 201571 h 271924"/>
              <a:gd name="connsiteX6" fmla="*/ 183565 w 484408"/>
              <a:gd name="connsiteY6" fmla="*/ 256340 h 271924"/>
              <a:gd name="connsiteX7" fmla="*/ 50216 w 484408"/>
              <a:gd name="connsiteY7" fmla="*/ 270629 h 271924"/>
              <a:gd name="connsiteX8" fmla="*/ 209 w 484408"/>
              <a:gd name="connsiteY8" fmla="*/ 230147 h 271924"/>
              <a:gd name="connsiteX9" fmla="*/ 35928 w 484408"/>
              <a:gd name="connsiteY9" fmla="*/ 175378 h 271924"/>
              <a:gd name="connsiteX10" fmla="*/ 119271 w 484408"/>
              <a:gd name="connsiteY10" fmla="*/ 134897 h 271924"/>
              <a:gd name="connsiteX11" fmla="*/ 154990 w 484408"/>
              <a:gd name="connsiteY11" fmla="*/ 137278 h 271924"/>
              <a:gd name="connsiteX12" fmla="*/ 131177 w 484408"/>
              <a:gd name="connsiteY12" fmla="*/ 161090 h 271924"/>
              <a:gd name="connsiteX13" fmla="*/ 76409 w 484408"/>
              <a:gd name="connsiteY13" fmla="*/ 194428 h 271924"/>
              <a:gd name="connsiteX14" fmla="*/ 128796 w 484408"/>
              <a:gd name="connsiteY14" fmla="*/ 203953 h 271924"/>
              <a:gd name="connsiteX15" fmla="*/ 262146 w 484408"/>
              <a:gd name="connsiteY15" fmla="*/ 153947 h 271924"/>
              <a:gd name="connsiteX16" fmla="*/ 381209 w 484408"/>
              <a:gd name="connsiteY16" fmla="*/ 87272 h 271924"/>
              <a:gd name="connsiteX17" fmla="*/ 416927 w 484408"/>
              <a:gd name="connsiteY17" fmla="*/ 49171 h 271924"/>
              <a:gd name="connsiteX18" fmla="*/ 428835 w 484408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1553 h 271924"/>
              <a:gd name="connsiteX3" fmla="*/ 466934 w 483603"/>
              <a:gd name="connsiteY3" fmla="*/ 82509 h 271924"/>
              <a:gd name="connsiteX4" fmla="*/ 431214 w 483603"/>
              <a:gd name="connsiteY4" fmla="*/ 125372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1553 h 271924"/>
              <a:gd name="connsiteX3" fmla="*/ 466934 w 483603"/>
              <a:gd name="connsiteY3" fmla="*/ 82509 h 271924"/>
              <a:gd name="connsiteX4" fmla="*/ 424070 w 483603"/>
              <a:gd name="connsiteY4" fmla="*/ 108703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3603"/>
              <a:gd name="connsiteY0" fmla="*/ 3929 h 271924"/>
              <a:gd name="connsiteX1" fmla="*/ 483603 w 483603"/>
              <a:gd name="connsiteY1" fmla="*/ 1547 h 271924"/>
              <a:gd name="connsiteX2" fmla="*/ 481221 w 483603"/>
              <a:gd name="connsiteY2" fmla="*/ 51553 h 271924"/>
              <a:gd name="connsiteX3" fmla="*/ 466934 w 483603"/>
              <a:gd name="connsiteY3" fmla="*/ 82509 h 271924"/>
              <a:gd name="connsiteX4" fmla="*/ 431214 w 483603"/>
              <a:gd name="connsiteY4" fmla="*/ 125371 h 271924"/>
              <a:gd name="connsiteX5" fmla="*/ 316916 w 483603"/>
              <a:gd name="connsiteY5" fmla="*/ 201571 h 271924"/>
              <a:gd name="connsiteX6" fmla="*/ 183565 w 483603"/>
              <a:gd name="connsiteY6" fmla="*/ 256340 h 271924"/>
              <a:gd name="connsiteX7" fmla="*/ 50216 w 483603"/>
              <a:gd name="connsiteY7" fmla="*/ 270629 h 271924"/>
              <a:gd name="connsiteX8" fmla="*/ 209 w 483603"/>
              <a:gd name="connsiteY8" fmla="*/ 230147 h 271924"/>
              <a:gd name="connsiteX9" fmla="*/ 35928 w 483603"/>
              <a:gd name="connsiteY9" fmla="*/ 175378 h 271924"/>
              <a:gd name="connsiteX10" fmla="*/ 119271 w 483603"/>
              <a:gd name="connsiteY10" fmla="*/ 134897 h 271924"/>
              <a:gd name="connsiteX11" fmla="*/ 154990 w 483603"/>
              <a:gd name="connsiteY11" fmla="*/ 137278 h 271924"/>
              <a:gd name="connsiteX12" fmla="*/ 131177 w 483603"/>
              <a:gd name="connsiteY12" fmla="*/ 161090 h 271924"/>
              <a:gd name="connsiteX13" fmla="*/ 76409 w 483603"/>
              <a:gd name="connsiteY13" fmla="*/ 194428 h 271924"/>
              <a:gd name="connsiteX14" fmla="*/ 128796 w 483603"/>
              <a:gd name="connsiteY14" fmla="*/ 203953 h 271924"/>
              <a:gd name="connsiteX15" fmla="*/ 262146 w 483603"/>
              <a:gd name="connsiteY15" fmla="*/ 153947 h 271924"/>
              <a:gd name="connsiteX16" fmla="*/ 381209 w 483603"/>
              <a:gd name="connsiteY16" fmla="*/ 87272 h 271924"/>
              <a:gd name="connsiteX17" fmla="*/ 416927 w 483603"/>
              <a:gd name="connsiteY17" fmla="*/ 49171 h 271924"/>
              <a:gd name="connsiteX18" fmla="*/ 428835 w 483603"/>
              <a:gd name="connsiteY18" fmla="*/ 3929 h 271924"/>
              <a:gd name="connsiteX0" fmla="*/ 428835 w 482975"/>
              <a:gd name="connsiteY0" fmla="*/ 0 h 267995"/>
              <a:gd name="connsiteX1" fmla="*/ 481221 w 482975"/>
              <a:gd name="connsiteY1" fmla="*/ 47624 h 267995"/>
              <a:gd name="connsiteX2" fmla="*/ 466934 w 482975"/>
              <a:gd name="connsiteY2" fmla="*/ 78580 h 267995"/>
              <a:gd name="connsiteX3" fmla="*/ 431214 w 482975"/>
              <a:gd name="connsiteY3" fmla="*/ 121442 h 267995"/>
              <a:gd name="connsiteX4" fmla="*/ 316916 w 482975"/>
              <a:gd name="connsiteY4" fmla="*/ 197642 h 267995"/>
              <a:gd name="connsiteX5" fmla="*/ 183565 w 482975"/>
              <a:gd name="connsiteY5" fmla="*/ 252411 h 267995"/>
              <a:gd name="connsiteX6" fmla="*/ 50216 w 482975"/>
              <a:gd name="connsiteY6" fmla="*/ 266700 h 267995"/>
              <a:gd name="connsiteX7" fmla="*/ 209 w 482975"/>
              <a:gd name="connsiteY7" fmla="*/ 226218 h 267995"/>
              <a:gd name="connsiteX8" fmla="*/ 35928 w 482975"/>
              <a:gd name="connsiteY8" fmla="*/ 171449 h 267995"/>
              <a:gd name="connsiteX9" fmla="*/ 119271 w 482975"/>
              <a:gd name="connsiteY9" fmla="*/ 130968 h 267995"/>
              <a:gd name="connsiteX10" fmla="*/ 154990 w 482975"/>
              <a:gd name="connsiteY10" fmla="*/ 133349 h 267995"/>
              <a:gd name="connsiteX11" fmla="*/ 131177 w 482975"/>
              <a:gd name="connsiteY11" fmla="*/ 157161 h 267995"/>
              <a:gd name="connsiteX12" fmla="*/ 76409 w 482975"/>
              <a:gd name="connsiteY12" fmla="*/ 190499 h 267995"/>
              <a:gd name="connsiteX13" fmla="*/ 128796 w 482975"/>
              <a:gd name="connsiteY13" fmla="*/ 200024 h 267995"/>
              <a:gd name="connsiteX14" fmla="*/ 262146 w 482975"/>
              <a:gd name="connsiteY14" fmla="*/ 150018 h 267995"/>
              <a:gd name="connsiteX15" fmla="*/ 381209 w 482975"/>
              <a:gd name="connsiteY15" fmla="*/ 83343 h 267995"/>
              <a:gd name="connsiteX16" fmla="*/ 416927 w 482975"/>
              <a:gd name="connsiteY16" fmla="*/ 45242 h 267995"/>
              <a:gd name="connsiteX17" fmla="*/ 428835 w 482975"/>
              <a:gd name="connsiteY17" fmla="*/ 0 h 267995"/>
              <a:gd name="connsiteX0" fmla="*/ 428835 w 482302"/>
              <a:gd name="connsiteY0" fmla="*/ 6690 h 274685"/>
              <a:gd name="connsiteX1" fmla="*/ 439961 w 482302"/>
              <a:gd name="connsiteY1" fmla="*/ 5215 h 274685"/>
              <a:gd name="connsiteX2" fmla="*/ 481221 w 482302"/>
              <a:gd name="connsiteY2" fmla="*/ 54314 h 274685"/>
              <a:gd name="connsiteX3" fmla="*/ 466934 w 482302"/>
              <a:gd name="connsiteY3" fmla="*/ 85270 h 274685"/>
              <a:gd name="connsiteX4" fmla="*/ 431214 w 482302"/>
              <a:gd name="connsiteY4" fmla="*/ 128132 h 274685"/>
              <a:gd name="connsiteX5" fmla="*/ 316916 w 482302"/>
              <a:gd name="connsiteY5" fmla="*/ 204332 h 274685"/>
              <a:gd name="connsiteX6" fmla="*/ 183565 w 482302"/>
              <a:gd name="connsiteY6" fmla="*/ 259101 h 274685"/>
              <a:gd name="connsiteX7" fmla="*/ 50216 w 482302"/>
              <a:gd name="connsiteY7" fmla="*/ 273390 h 274685"/>
              <a:gd name="connsiteX8" fmla="*/ 209 w 482302"/>
              <a:gd name="connsiteY8" fmla="*/ 232908 h 274685"/>
              <a:gd name="connsiteX9" fmla="*/ 35928 w 482302"/>
              <a:gd name="connsiteY9" fmla="*/ 178139 h 274685"/>
              <a:gd name="connsiteX10" fmla="*/ 119271 w 482302"/>
              <a:gd name="connsiteY10" fmla="*/ 137658 h 274685"/>
              <a:gd name="connsiteX11" fmla="*/ 154990 w 482302"/>
              <a:gd name="connsiteY11" fmla="*/ 140039 h 274685"/>
              <a:gd name="connsiteX12" fmla="*/ 131177 w 482302"/>
              <a:gd name="connsiteY12" fmla="*/ 163851 h 274685"/>
              <a:gd name="connsiteX13" fmla="*/ 76409 w 482302"/>
              <a:gd name="connsiteY13" fmla="*/ 197189 h 274685"/>
              <a:gd name="connsiteX14" fmla="*/ 128796 w 482302"/>
              <a:gd name="connsiteY14" fmla="*/ 206714 h 274685"/>
              <a:gd name="connsiteX15" fmla="*/ 262146 w 482302"/>
              <a:gd name="connsiteY15" fmla="*/ 156708 h 274685"/>
              <a:gd name="connsiteX16" fmla="*/ 381209 w 482302"/>
              <a:gd name="connsiteY16" fmla="*/ 90033 h 274685"/>
              <a:gd name="connsiteX17" fmla="*/ 416927 w 482302"/>
              <a:gd name="connsiteY17" fmla="*/ 51932 h 274685"/>
              <a:gd name="connsiteX18" fmla="*/ 428835 w 482302"/>
              <a:gd name="connsiteY18" fmla="*/ 6690 h 274685"/>
              <a:gd name="connsiteX0" fmla="*/ 428835 w 482302"/>
              <a:gd name="connsiteY0" fmla="*/ 9058 h 277053"/>
              <a:gd name="connsiteX1" fmla="*/ 439961 w 482302"/>
              <a:gd name="connsiteY1" fmla="*/ 7583 h 277053"/>
              <a:gd name="connsiteX2" fmla="*/ 481221 w 482302"/>
              <a:gd name="connsiteY2" fmla="*/ 56682 h 277053"/>
              <a:gd name="connsiteX3" fmla="*/ 466934 w 482302"/>
              <a:gd name="connsiteY3" fmla="*/ 87638 h 277053"/>
              <a:gd name="connsiteX4" fmla="*/ 431214 w 482302"/>
              <a:gd name="connsiteY4" fmla="*/ 130500 h 277053"/>
              <a:gd name="connsiteX5" fmla="*/ 316916 w 482302"/>
              <a:gd name="connsiteY5" fmla="*/ 206700 h 277053"/>
              <a:gd name="connsiteX6" fmla="*/ 183565 w 482302"/>
              <a:gd name="connsiteY6" fmla="*/ 261469 h 277053"/>
              <a:gd name="connsiteX7" fmla="*/ 50216 w 482302"/>
              <a:gd name="connsiteY7" fmla="*/ 275758 h 277053"/>
              <a:gd name="connsiteX8" fmla="*/ 209 w 482302"/>
              <a:gd name="connsiteY8" fmla="*/ 235276 h 277053"/>
              <a:gd name="connsiteX9" fmla="*/ 35928 w 482302"/>
              <a:gd name="connsiteY9" fmla="*/ 180507 h 277053"/>
              <a:gd name="connsiteX10" fmla="*/ 119271 w 482302"/>
              <a:gd name="connsiteY10" fmla="*/ 140026 h 277053"/>
              <a:gd name="connsiteX11" fmla="*/ 154990 w 482302"/>
              <a:gd name="connsiteY11" fmla="*/ 142407 h 277053"/>
              <a:gd name="connsiteX12" fmla="*/ 131177 w 482302"/>
              <a:gd name="connsiteY12" fmla="*/ 166219 h 277053"/>
              <a:gd name="connsiteX13" fmla="*/ 76409 w 482302"/>
              <a:gd name="connsiteY13" fmla="*/ 199557 h 277053"/>
              <a:gd name="connsiteX14" fmla="*/ 128796 w 482302"/>
              <a:gd name="connsiteY14" fmla="*/ 209082 h 277053"/>
              <a:gd name="connsiteX15" fmla="*/ 262146 w 482302"/>
              <a:gd name="connsiteY15" fmla="*/ 159076 h 277053"/>
              <a:gd name="connsiteX16" fmla="*/ 381209 w 482302"/>
              <a:gd name="connsiteY16" fmla="*/ 92401 h 277053"/>
              <a:gd name="connsiteX17" fmla="*/ 428835 w 482302"/>
              <a:gd name="connsiteY17" fmla="*/ 9058 h 277053"/>
              <a:gd name="connsiteX0" fmla="*/ 428835 w 467002"/>
              <a:gd name="connsiteY0" fmla="*/ 10962 h 278957"/>
              <a:gd name="connsiteX1" fmla="*/ 439961 w 467002"/>
              <a:gd name="connsiteY1" fmla="*/ 9487 h 278957"/>
              <a:gd name="connsiteX2" fmla="*/ 466934 w 467002"/>
              <a:gd name="connsiteY2" fmla="*/ 89542 h 278957"/>
              <a:gd name="connsiteX3" fmla="*/ 431214 w 467002"/>
              <a:gd name="connsiteY3" fmla="*/ 132404 h 278957"/>
              <a:gd name="connsiteX4" fmla="*/ 316916 w 467002"/>
              <a:gd name="connsiteY4" fmla="*/ 208604 h 278957"/>
              <a:gd name="connsiteX5" fmla="*/ 183565 w 467002"/>
              <a:gd name="connsiteY5" fmla="*/ 263373 h 278957"/>
              <a:gd name="connsiteX6" fmla="*/ 50216 w 467002"/>
              <a:gd name="connsiteY6" fmla="*/ 277662 h 278957"/>
              <a:gd name="connsiteX7" fmla="*/ 209 w 467002"/>
              <a:gd name="connsiteY7" fmla="*/ 237180 h 278957"/>
              <a:gd name="connsiteX8" fmla="*/ 35928 w 467002"/>
              <a:gd name="connsiteY8" fmla="*/ 182411 h 278957"/>
              <a:gd name="connsiteX9" fmla="*/ 119271 w 467002"/>
              <a:gd name="connsiteY9" fmla="*/ 141930 h 278957"/>
              <a:gd name="connsiteX10" fmla="*/ 154990 w 467002"/>
              <a:gd name="connsiteY10" fmla="*/ 144311 h 278957"/>
              <a:gd name="connsiteX11" fmla="*/ 131177 w 467002"/>
              <a:gd name="connsiteY11" fmla="*/ 168123 h 278957"/>
              <a:gd name="connsiteX12" fmla="*/ 76409 w 467002"/>
              <a:gd name="connsiteY12" fmla="*/ 201461 h 278957"/>
              <a:gd name="connsiteX13" fmla="*/ 128796 w 467002"/>
              <a:gd name="connsiteY13" fmla="*/ 210986 h 278957"/>
              <a:gd name="connsiteX14" fmla="*/ 262146 w 467002"/>
              <a:gd name="connsiteY14" fmla="*/ 160980 h 278957"/>
              <a:gd name="connsiteX15" fmla="*/ 381209 w 467002"/>
              <a:gd name="connsiteY15" fmla="*/ 94305 h 278957"/>
              <a:gd name="connsiteX16" fmla="*/ 428835 w 467002"/>
              <a:gd name="connsiteY16" fmla="*/ 10962 h 278957"/>
              <a:gd name="connsiteX0" fmla="*/ 428835 w 471839"/>
              <a:gd name="connsiteY0" fmla="*/ 10962 h 278957"/>
              <a:gd name="connsiteX1" fmla="*/ 439961 w 471839"/>
              <a:gd name="connsiteY1" fmla="*/ 9487 h 278957"/>
              <a:gd name="connsiteX2" fmla="*/ 466934 w 471839"/>
              <a:gd name="connsiteY2" fmla="*/ 89542 h 278957"/>
              <a:gd name="connsiteX3" fmla="*/ 468425 w 471839"/>
              <a:gd name="connsiteY3" fmla="*/ 101995 h 278957"/>
              <a:gd name="connsiteX4" fmla="*/ 431214 w 471839"/>
              <a:gd name="connsiteY4" fmla="*/ 132404 h 278957"/>
              <a:gd name="connsiteX5" fmla="*/ 316916 w 471839"/>
              <a:gd name="connsiteY5" fmla="*/ 208604 h 278957"/>
              <a:gd name="connsiteX6" fmla="*/ 183565 w 471839"/>
              <a:gd name="connsiteY6" fmla="*/ 263373 h 278957"/>
              <a:gd name="connsiteX7" fmla="*/ 50216 w 471839"/>
              <a:gd name="connsiteY7" fmla="*/ 277662 h 278957"/>
              <a:gd name="connsiteX8" fmla="*/ 209 w 471839"/>
              <a:gd name="connsiteY8" fmla="*/ 237180 h 278957"/>
              <a:gd name="connsiteX9" fmla="*/ 35928 w 471839"/>
              <a:gd name="connsiteY9" fmla="*/ 182411 h 278957"/>
              <a:gd name="connsiteX10" fmla="*/ 119271 w 471839"/>
              <a:gd name="connsiteY10" fmla="*/ 141930 h 278957"/>
              <a:gd name="connsiteX11" fmla="*/ 154990 w 471839"/>
              <a:gd name="connsiteY11" fmla="*/ 144311 h 278957"/>
              <a:gd name="connsiteX12" fmla="*/ 131177 w 471839"/>
              <a:gd name="connsiteY12" fmla="*/ 168123 h 278957"/>
              <a:gd name="connsiteX13" fmla="*/ 76409 w 471839"/>
              <a:gd name="connsiteY13" fmla="*/ 201461 h 278957"/>
              <a:gd name="connsiteX14" fmla="*/ 128796 w 471839"/>
              <a:gd name="connsiteY14" fmla="*/ 210986 h 278957"/>
              <a:gd name="connsiteX15" fmla="*/ 262146 w 471839"/>
              <a:gd name="connsiteY15" fmla="*/ 160980 h 278957"/>
              <a:gd name="connsiteX16" fmla="*/ 381209 w 471839"/>
              <a:gd name="connsiteY16" fmla="*/ 94305 h 278957"/>
              <a:gd name="connsiteX17" fmla="*/ 428835 w 471839"/>
              <a:gd name="connsiteY17" fmla="*/ 10962 h 278957"/>
              <a:gd name="connsiteX0" fmla="*/ 428835 w 480230"/>
              <a:gd name="connsiteY0" fmla="*/ 10962 h 278957"/>
              <a:gd name="connsiteX1" fmla="*/ 439961 w 480230"/>
              <a:gd name="connsiteY1" fmla="*/ 9487 h 278957"/>
              <a:gd name="connsiteX2" fmla="*/ 466934 w 480230"/>
              <a:gd name="connsiteY2" fmla="*/ 89542 h 278957"/>
              <a:gd name="connsiteX3" fmla="*/ 468425 w 480230"/>
              <a:gd name="connsiteY3" fmla="*/ 101995 h 278957"/>
              <a:gd name="connsiteX4" fmla="*/ 316916 w 480230"/>
              <a:gd name="connsiteY4" fmla="*/ 208604 h 278957"/>
              <a:gd name="connsiteX5" fmla="*/ 183565 w 480230"/>
              <a:gd name="connsiteY5" fmla="*/ 263373 h 278957"/>
              <a:gd name="connsiteX6" fmla="*/ 50216 w 480230"/>
              <a:gd name="connsiteY6" fmla="*/ 277662 h 278957"/>
              <a:gd name="connsiteX7" fmla="*/ 209 w 480230"/>
              <a:gd name="connsiteY7" fmla="*/ 237180 h 278957"/>
              <a:gd name="connsiteX8" fmla="*/ 35928 w 480230"/>
              <a:gd name="connsiteY8" fmla="*/ 182411 h 278957"/>
              <a:gd name="connsiteX9" fmla="*/ 119271 w 480230"/>
              <a:gd name="connsiteY9" fmla="*/ 141930 h 278957"/>
              <a:gd name="connsiteX10" fmla="*/ 154990 w 480230"/>
              <a:gd name="connsiteY10" fmla="*/ 144311 h 278957"/>
              <a:gd name="connsiteX11" fmla="*/ 131177 w 480230"/>
              <a:gd name="connsiteY11" fmla="*/ 168123 h 278957"/>
              <a:gd name="connsiteX12" fmla="*/ 76409 w 480230"/>
              <a:gd name="connsiteY12" fmla="*/ 201461 h 278957"/>
              <a:gd name="connsiteX13" fmla="*/ 128796 w 480230"/>
              <a:gd name="connsiteY13" fmla="*/ 210986 h 278957"/>
              <a:gd name="connsiteX14" fmla="*/ 262146 w 480230"/>
              <a:gd name="connsiteY14" fmla="*/ 160980 h 278957"/>
              <a:gd name="connsiteX15" fmla="*/ 381209 w 480230"/>
              <a:gd name="connsiteY15" fmla="*/ 94305 h 278957"/>
              <a:gd name="connsiteX16" fmla="*/ 428835 w 480230"/>
              <a:gd name="connsiteY16" fmla="*/ 10962 h 278957"/>
              <a:gd name="connsiteX0" fmla="*/ 428835 w 470488"/>
              <a:gd name="connsiteY0" fmla="*/ 10962 h 278957"/>
              <a:gd name="connsiteX1" fmla="*/ 439961 w 470488"/>
              <a:gd name="connsiteY1" fmla="*/ 9487 h 278957"/>
              <a:gd name="connsiteX2" fmla="*/ 466934 w 470488"/>
              <a:gd name="connsiteY2" fmla="*/ 89542 h 278957"/>
              <a:gd name="connsiteX3" fmla="*/ 468425 w 470488"/>
              <a:gd name="connsiteY3" fmla="*/ 101995 h 278957"/>
              <a:gd name="connsiteX4" fmla="*/ 450634 w 470488"/>
              <a:gd name="connsiteY4" fmla="*/ 109111 h 278957"/>
              <a:gd name="connsiteX5" fmla="*/ 316916 w 470488"/>
              <a:gd name="connsiteY5" fmla="*/ 208604 h 278957"/>
              <a:gd name="connsiteX6" fmla="*/ 183565 w 470488"/>
              <a:gd name="connsiteY6" fmla="*/ 263373 h 278957"/>
              <a:gd name="connsiteX7" fmla="*/ 50216 w 470488"/>
              <a:gd name="connsiteY7" fmla="*/ 277662 h 278957"/>
              <a:gd name="connsiteX8" fmla="*/ 209 w 470488"/>
              <a:gd name="connsiteY8" fmla="*/ 237180 h 278957"/>
              <a:gd name="connsiteX9" fmla="*/ 35928 w 470488"/>
              <a:gd name="connsiteY9" fmla="*/ 182411 h 278957"/>
              <a:gd name="connsiteX10" fmla="*/ 119271 w 470488"/>
              <a:gd name="connsiteY10" fmla="*/ 141930 h 278957"/>
              <a:gd name="connsiteX11" fmla="*/ 154990 w 470488"/>
              <a:gd name="connsiteY11" fmla="*/ 144311 h 278957"/>
              <a:gd name="connsiteX12" fmla="*/ 131177 w 470488"/>
              <a:gd name="connsiteY12" fmla="*/ 168123 h 278957"/>
              <a:gd name="connsiteX13" fmla="*/ 76409 w 470488"/>
              <a:gd name="connsiteY13" fmla="*/ 201461 h 278957"/>
              <a:gd name="connsiteX14" fmla="*/ 128796 w 470488"/>
              <a:gd name="connsiteY14" fmla="*/ 210986 h 278957"/>
              <a:gd name="connsiteX15" fmla="*/ 262146 w 470488"/>
              <a:gd name="connsiteY15" fmla="*/ 160980 h 278957"/>
              <a:gd name="connsiteX16" fmla="*/ 381209 w 470488"/>
              <a:gd name="connsiteY16" fmla="*/ 94305 h 278957"/>
              <a:gd name="connsiteX17" fmla="*/ 428835 w 470488"/>
              <a:gd name="connsiteY17" fmla="*/ 10962 h 278957"/>
              <a:gd name="connsiteX0" fmla="*/ 428835 w 480230"/>
              <a:gd name="connsiteY0" fmla="*/ 10962 h 278957"/>
              <a:gd name="connsiteX1" fmla="*/ 439961 w 480230"/>
              <a:gd name="connsiteY1" fmla="*/ 9487 h 278957"/>
              <a:gd name="connsiteX2" fmla="*/ 466934 w 480230"/>
              <a:gd name="connsiteY2" fmla="*/ 89542 h 278957"/>
              <a:gd name="connsiteX3" fmla="*/ 468425 w 480230"/>
              <a:gd name="connsiteY3" fmla="*/ 101995 h 278957"/>
              <a:gd name="connsiteX4" fmla="*/ 316916 w 480230"/>
              <a:gd name="connsiteY4" fmla="*/ 208604 h 278957"/>
              <a:gd name="connsiteX5" fmla="*/ 183565 w 480230"/>
              <a:gd name="connsiteY5" fmla="*/ 263373 h 278957"/>
              <a:gd name="connsiteX6" fmla="*/ 50216 w 480230"/>
              <a:gd name="connsiteY6" fmla="*/ 277662 h 278957"/>
              <a:gd name="connsiteX7" fmla="*/ 209 w 480230"/>
              <a:gd name="connsiteY7" fmla="*/ 237180 h 278957"/>
              <a:gd name="connsiteX8" fmla="*/ 35928 w 480230"/>
              <a:gd name="connsiteY8" fmla="*/ 182411 h 278957"/>
              <a:gd name="connsiteX9" fmla="*/ 119271 w 480230"/>
              <a:gd name="connsiteY9" fmla="*/ 141930 h 278957"/>
              <a:gd name="connsiteX10" fmla="*/ 154990 w 480230"/>
              <a:gd name="connsiteY10" fmla="*/ 144311 h 278957"/>
              <a:gd name="connsiteX11" fmla="*/ 131177 w 480230"/>
              <a:gd name="connsiteY11" fmla="*/ 168123 h 278957"/>
              <a:gd name="connsiteX12" fmla="*/ 76409 w 480230"/>
              <a:gd name="connsiteY12" fmla="*/ 201461 h 278957"/>
              <a:gd name="connsiteX13" fmla="*/ 128796 w 480230"/>
              <a:gd name="connsiteY13" fmla="*/ 210986 h 278957"/>
              <a:gd name="connsiteX14" fmla="*/ 262146 w 480230"/>
              <a:gd name="connsiteY14" fmla="*/ 160980 h 278957"/>
              <a:gd name="connsiteX15" fmla="*/ 381209 w 480230"/>
              <a:gd name="connsiteY15" fmla="*/ 94305 h 278957"/>
              <a:gd name="connsiteX16" fmla="*/ 428835 w 480230"/>
              <a:gd name="connsiteY16" fmla="*/ 10962 h 278957"/>
              <a:gd name="connsiteX0" fmla="*/ 428835 w 472614"/>
              <a:gd name="connsiteY0" fmla="*/ 10962 h 278957"/>
              <a:gd name="connsiteX1" fmla="*/ 439961 w 472614"/>
              <a:gd name="connsiteY1" fmla="*/ 9487 h 278957"/>
              <a:gd name="connsiteX2" fmla="*/ 466934 w 472614"/>
              <a:gd name="connsiteY2" fmla="*/ 89542 h 278957"/>
              <a:gd name="connsiteX3" fmla="*/ 316916 w 472614"/>
              <a:gd name="connsiteY3" fmla="*/ 208604 h 278957"/>
              <a:gd name="connsiteX4" fmla="*/ 183565 w 472614"/>
              <a:gd name="connsiteY4" fmla="*/ 263373 h 278957"/>
              <a:gd name="connsiteX5" fmla="*/ 50216 w 472614"/>
              <a:gd name="connsiteY5" fmla="*/ 277662 h 278957"/>
              <a:gd name="connsiteX6" fmla="*/ 209 w 472614"/>
              <a:gd name="connsiteY6" fmla="*/ 237180 h 278957"/>
              <a:gd name="connsiteX7" fmla="*/ 35928 w 472614"/>
              <a:gd name="connsiteY7" fmla="*/ 182411 h 278957"/>
              <a:gd name="connsiteX8" fmla="*/ 119271 w 472614"/>
              <a:gd name="connsiteY8" fmla="*/ 141930 h 278957"/>
              <a:gd name="connsiteX9" fmla="*/ 154990 w 472614"/>
              <a:gd name="connsiteY9" fmla="*/ 144311 h 278957"/>
              <a:gd name="connsiteX10" fmla="*/ 131177 w 472614"/>
              <a:gd name="connsiteY10" fmla="*/ 168123 h 278957"/>
              <a:gd name="connsiteX11" fmla="*/ 76409 w 472614"/>
              <a:gd name="connsiteY11" fmla="*/ 201461 h 278957"/>
              <a:gd name="connsiteX12" fmla="*/ 128796 w 472614"/>
              <a:gd name="connsiteY12" fmla="*/ 210986 h 278957"/>
              <a:gd name="connsiteX13" fmla="*/ 262146 w 472614"/>
              <a:gd name="connsiteY13" fmla="*/ 160980 h 278957"/>
              <a:gd name="connsiteX14" fmla="*/ 381209 w 472614"/>
              <a:gd name="connsiteY14" fmla="*/ 94305 h 278957"/>
              <a:gd name="connsiteX15" fmla="*/ 428835 w 472614"/>
              <a:gd name="connsiteY15" fmla="*/ 10962 h 278957"/>
              <a:gd name="connsiteX0" fmla="*/ 428835 w 447635"/>
              <a:gd name="connsiteY0" fmla="*/ 19257 h 287252"/>
              <a:gd name="connsiteX1" fmla="*/ 439961 w 447635"/>
              <a:gd name="connsiteY1" fmla="*/ 17782 h 287252"/>
              <a:gd name="connsiteX2" fmla="*/ 316916 w 447635"/>
              <a:gd name="connsiteY2" fmla="*/ 216899 h 287252"/>
              <a:gd name="connsiteX3" fmla="*/ 183565 w 447635"/>
              <a:gd name="connsiteY3" fmla="*/ 271668 h 287252"/>
              <a:gd name="connsiteX4" fmla="*/ 50216 w 447635"/>
              <a:gd name="connsiteY4" fmla="*/ 285957 h 287252"/>
              <a:gd name="connsiteX5" fmla="*/ 209 w 447635"/>
              <a:gd name="connsiteY5" fmla="*/ 245475 h 287252"/>
              <a:gd name="connsiteX6" fmla="*/ 35928 w 447635"/>
              <a:gd name="connsiteY6" fmla="*/ 190706 h 287252"/>
              <a:gd name="connsiteX7" fmla="*/ 119271 w 447635"/>
              <a:gd name="connsiteY7" fmla="*/ 150225 h 287252"/>
              <a:gd name="connsiteX8" fmla="*/ 154990 w 447635"/>
              <a:gd name="connsiteY8" fmla="*/ 152606 h 287252"/>
              <a:gd name="connsiteX9" fmla="*/ 131177 w 447635"/>
              <a:gd name="connsiteY9" fmla="*/ 176418 h 287252"/>
              <a:gd name="connsiteX10" fmla="*/ 76409 w 447635"/>
              <a:gd name="connsiteY10" fmla="*/ 209756 h 287252"/>
              <a:gd name="connsiteX11" fmla="*/ 128796 w 447635"/>
              <a:gd name="connsiteY11" fmla="*/ 219281 h 287252"/>
              <a:gd name="connsiteX12" fmla="*/ 262146 w 447635"/>
              <a:gd name="connsiteY12" fmla="*/ 169275 h 287252"/>
              <a:gd name="connsiteX13" fmla="*/ 381209 w 447635"/>
              <a:gd name="connsiteY13" fmla="*/ 102600 h 287252"/>
              <a:gd name="connsiteX14" fmla="*/ 428835 w 447635"/>
              <a:gd name="connsiteY14" fmla="*/ 19257 h 287252"/>
              <a:gd name="connsiteX0" fmla="*/ 381209 w 441744"/>
              <a:gd name="connsiteY0" fmla="*/ 87764 h 272416"/>
              <a:gd name="connsiteX1" fmla="*/ 439961 w 441744"/>
              <a:gd name="connsiteY1" fmla="*/ 2946 h 272416"/>
              <a:gd name="connsiteX2" fmla="*/ 316916 w 441744"/>
              <a:gd name="connsiteY2" fmla="*/ 202063 h 272416"/>
              <a:gd name="connsiteX3" fmla="*/ 183565 w 441744"/>
              <a:gd name="connsiteY3" fmla="*/ 256832 h 272416"/>
              <a:gd name="connsiteX4" fmla="*/ 50216 w 441744"/>
              <a:gd name="connsiteY4" fmla="*/ 271121 h 272416"/>
              <a:gd name="connsiteX5" fmla="*/ 209 w 441744"/>
              <a:gd name="connsiteY5" fmla="*/ 230639 h 272416"/>
              <a:gd name="connsiteX6" fmla="*/ 35928 w 441744"/>
              <a:gd name="connsiteY6" fmla="*/ 175870 h 272416"/>
              <a:gd name="connsiteX7" fmla="*/ 119271 w 441744"/>
              <a:gd name="connsiteY7" fmla="*/ 135389 h 272416"/>
              <a:gd name="connsiteX8" fmla="*/ 154990 w 441744"/>
              <a:gd name="connsiteY8" fmla="*/ 137770 h 272416"/>
              <a:gd name="connsiteX9" fmla="*/ 131177 w 441744"/>
              <a:gd name="connsiteY9" fmla="*/ 161582 h 272416"/>
              <a:gd name="connsiteX10" fmla="*/ 76409 w 441744"/>
              <a:gd name="connsiteY10" fmla="*/ 194920 h 272416"/>
              <a:gd name="connsiteX11" fmla="*/ 128796 w 441744"/>
              <a:gd name="connsiteY11" fmla="*/ 204445 h 272416"/>
              <a:gd name="connsiteX12" fmla="*/ 262146 w 441744"/>
              <a:gd name="connsiteY12" fmla="*/ 154439 h 272416"/>
              <a:gd name="connsiteX13" fmla="*/ 381209 w 441744"/>
              <a:gd name="connsiteY13" fmla="*/ 87764 h 272416"/>
              <a:gd name="connsiteX0" fmla="*/ 381209 w 382517"/>
              <a:gd name="connsiteY0" fmla="*/ 0 h 184652"/>
              <a:gd name="connsiteX1" fmla="*/ 316916 w 382517"/>
              <a:gd name="connsiteY1" fmla="*/ 114299 h 184652"/>
              <a:gd name="connsiteX2" fmla="*/ 183565 w 382517"/>
              <a:gd name="connsiteY2" fmla="*/ 169068 h 184652"/>
              <a:gd name="connsiteX3" fmla="*/ 50216 w 382517"/>
              <a:gd name="connsiteY3" fmla="*/ 183357 h 184652"/>
              <a:gd name="connsiteX4" fmla="*/ 209 w 382517"/>
              <a:gd name="connsiteY4" fmla="*/ 142875 h 184652"/>
              <a:gd name="connsiteX5" fmla="*/ 35928 w 382517"/>
              <a:gd name="connsiteY5" fmla="*/ 88106 h 184652"/>
              <a:gd name="connsiteX6" fmla="*/ 119271 w 382517"/>
              <a:gd name="connsiteY6" fmla="*/ 47625 h 184652"/>
              <a:gd name="connsiteX7" fmla="*/ 154990 w 382517"/>
              <a:gd name="connsiteY7" fmla="*/ 50006 h 184652"/>
              <a:gd name="connsiteX8" fmla="*/ 131177 w 382517"/>
              <a:gd name="connsiteY8" fmla="*/ 73818 h 184652"/>
              <a:gd name="connsiteX9" fmla="*/ 76409 w 382517"/>
              <a:gd name="connsiteY9" fmla="*/ 107156 h 184652"/>
              <a:gd name="connsiteX10" fmla="*/ 128796 w 382517"/>
              <a:gd name="connsiteY10" fmla="*/ 116681 h 184652"/>
              <a:gd name="connsiteX11" fmla="*/ 262146 w 382517"/>
              <a:gd name="connsiteY11" fmla="*/ 66675 h 184652"/>
              <a:gd name="connsiteX12" fmla="*/ 381209 w 382517"/>
              <a:gd name="connsiteY12" fmla="*/ 0 h 184652"/>
              <a:gd name="connsiteX0" fmla="*/ 262146 w 319651"/>
              <a:gd name="connsiteY0" fmla="*/ 22242 h 140219"/>
              <a:gd name="connsiteX1" fmla="*/ 316916 w 319651"/>
              <a:gd name="connsiteY1" fmla="*/ 69866 h 140219"/>
              <a:gd name="connsiteX2" fmla="*/ 183565 w 319651"/>
              <a:gd name="connsiteY2" fmla="*/ 124635 h 140219"/>
              <a:gd name="connsiteX3" fmla="*/ 50216 w 319651"/>
              <a:gd name="connsiteY3" fmla="*/ 138924 h 140219"/>
              <a:gd name="connsiteX4" fmla="*/ 209 w 319651"/>
              <a:gd name="connsiteY4" fmla="*/ 98442 h 140219"/>
              <a:gd name="connsiteX5" fmla="*/ 35928 w 319651"/>
              <a:gd name="connsiteY5" fmla="*/ 43673 h 140219"/>
              <a:gd name="connsiteX6" fmla="*/ 119271 w 319651"/>
              <a:gd name="connsiteY6" fmla="*/ 3192 h 140219"/>
              <a:gd name="connsiteX7" fmla="*/ 154990 w 319651"/>
              <a:gd name="connsiteY7" fmla="*/ 5573 h 140219"/>
              <a:gd name="connsiteX8" fmla="*/ 131177 w 319651"/>
              <a:gd name="connsiteY8" fmla="*/ 29385 h 140219"/>
              <a:gd name="connsiteX9" fmla="*/ 76409 w 319651"/>
              <a:gd name="connsiteY9" fmla="*/ 62723 h 140219"/>
              <a:gd name="connsiteX10" fmla="*/ 128796 w 319651"/>
              <a:gd name="connsiteY10" fmla="*/ 72248 h 140219"/>
              <a:gd name="connsiteX11" fmla="*/ 262146 w 319651"/>
              <a:gd name="connsiteY11" fmla="*/ 22242 h 140219"/>
              <a:gd name="connsiteX0" fmla="*/ 262146 w 263196"/>
              <a:gd name="connsiteY0" fmla="*/ 22242 h 141482"/>
              <a:gd name="connsiteX1" fmla="*/ 183565 w 263196"/>
              <a:gd name="connsiteY1" fmla="*/ 124635 h 141482"/>
              <a:gd name="connsiteX2" fmla="*/ 50216 w 263196"/>
              <a:gd name="connsiteY2" fmla="*/ 138924 h 141482"/>
              <a:gd name="connsiteX3" fmla="*/ 209 w 263196"/>
              <a:gd name="connsiteY3" fmla="*/ 98442 h 141482"/>
              <a:gd name="connsiteX4" fmla="*/ 35928 w 263196"/>
              <a:gd name="connsiteY4" fmla="*/ 43673 h 141482"/>
              <a:gd name="connsiteX5" fmla="*/ 119271 w 263196"/>
              <a:gd name="connsiteY5" fmla="*/ 3192 h 141482"/>
              <a:gd name="connsiteX6" fmla="*/ 154990 w 263196"/>
              <a:gd name="connsiteY6" fmla="*/ 5573 h 141482"/>
              <a:gd name="connsiteX7" fmla="*/ 131177 w 263196"/>
              <a:gd name="connsiteY7" fmla="*/ 29385 h 141482"/>
              <a:gd name="connsiteX8" fmla="*/ 76409 w 263196"/>
              <a:gd name="connsiteY8" fmla="*/ 62723 h 141482"/>
              <a:gd name="connsiteX9" fmla="*/ 128796 w 263196"/>
              <a:gd name="connsiteY9" fmla="*/ 72248 h 141482"/>
              <a:gd name="connsiteX10" fmla="*/ 262146 w 263196"/>
              <a:gd name="connsiteY10" fmla="*/ 22242 h 141482"/>
              <a:gd name="connsiteX0" fmla="*/ 128796 w 185725"/>
              <a:gd name="connsiteY0" fmla="*/ 72248 h 140181"/>
              <a:gd name="connsiteX1" fmla="*/ 183565 w 185725"/>
              <a:gd name="connsiteY1" fmla="*/ 124635 h 140181"/>
              <a:gd name="connsiteX2" fmla="*/ 50216 w 185725"/>
              <a:gd name="connsiteY2" fmla="*/ 138924 h 140181"/>
              <a:gd name="connsiteX3" fmla="*/ 209 w 185725"/>
              <a:gd name="connsiteY3" fmla="*/ 98442 h 140181"/>
              <a:gd name="connsiteX4" fmla="*/ 35928 w 185725"/>
              <a:gd name="connsiteY4" fmla="*/ 43673 h 140181"/>
              <a:gd name="connsiteX5" fmla="*/ 119271 w 185725"/>
              <a:gd name="connsiteY5" fmla="*/ 3192 h 140181"/>
              <a:gd name="connsiteX6" fmla="*/ 154990 w 185725"/>
              <a:gd name="connsiteY6" fmla="*/ 5573 h 140181"/>
              <a:gd name="connsiteX7" fmla="*/ 131177 w 185725"/>
              <a:gd name="connsiteY7" fmla="*/ 29385 h 140181"/>
              <a:gd name="connsiteX8" fmla="*/ 76409 w 185725"/>
              <a:gd name="connsiteY8" fmla="*/ 62723 h 140181"/>
              <a:gd name="connsiteX9" fmla="*/ 128796 w 185725"/>
              <a:gd name="connsiteY9" fmla="*/ 72248 h 140181"/>
              <a:gd name="connsiteX0" fmla="*/ 128796 w 155195"/>
              <a:gd name="connsiteY0" fmla="*/ 72248 h 139366"/>
              <a:gd name="connsiteX1" fmla="*/ 50216 w 155195"/>
              <a:gd name="connsiteY1" fmla="*/ 138924 h 139366"/>
              <a:gd name="connsiteX2" fmla="*/ 209 w 155195"/>
              <a:gd name="connsiteY2" fmla="*/ 98442 h 139366"/>
              <a:gd name="connsiteX3" fmla="*/ 35928 w 155195"/>
              <a:gd name="connsiteY3" fmla="*/ 43673 h 139366"/>
              <a:gd name="connsiteX4" fmla="*/ 119271 w 155195"/>
              <a:gd name="connsiteY4" fmla="*/ 3192 h 139366"/>
              <a:gd name="connsiteX5" fmla="*/ 154990 w 155195"/>
              <a:gd name="connsiteY5" fmla="*/ 5573 h 139366"/>
              <a:gd name="connsiteX6" fmla="*/ 131177 w 155195"/>
              <a:gd name="connsiteY6" fmla="*/ 29385 h 139366"/>
              <a:gd name="connsiteX7" fmla="*/ 76409 w 155195"/>
              <a:gd name="connsiteY7" fmla="*/ 62723 h 139366"/>
              <a:gd name="connsiteX8" fmla="*/ 128796 w 155195"/>
              <a:gd name="connsiteY8" fmla="*/ 72248 h 139366"/>
              <a:gd name="connsiteX0" fmla="*/ 76409 w 155195"/>
              <a:gd name="connsiteY0" fmla="*/ 62723 h 139682"/>
              <a:gd name="connsiteX1" fmla="*/ 50216 w 155195"/>
              <a:gd name="connsiteY1" fmla="*/ 138924 h 139682"/>
              <a:gd name="connsiteX2" fmla="*/ 209 w 155195"/>
              <a:gd name="connsiteY2" fmla="*/ 98442 h 139682"/>
              <a:gd name="connsiteX3" fmla="*/ 35928 w 155195"/>
              <a:gd name="connsiteY3" fmla="*/ 43673 h 139682"/>
              <a:gd name="connsiteX4" fmla="*/ 119271 w 155195"/>
              <a:gd name="connsiteY4" fmla="*/ 3192 h 139682"/>
              <a:gd name="connsiteX5" fmla="*/ 154990 w 155195"/>
              <a:gd name="connsiteY5" fmla="*/ 5573 h 139682"/>
              <a:gd name="connsiteX6" fmla="*/ 131177 w 155195"/>
              <a:gd name="connsiteY6" fmla="*/ 29385 h 139682"/>
              <a:gd name="connsiteX7" fmla="*/ 76409 w 155195"/>
              <a:gd name="connsiteY7" fmla="*/ 62723 h 139682"/>
              <a:gd name="connsiteX0" fmla="*/ 76213 w 154999"/>
              <a:gd name="connsiteY0" fmla="*/ 62723 h 119083"/>
              <a:gd name="connsiteX1" fmla="*/ 32230 w 154999"/>
              <a:gd name="connsiteY1" fmla="*/ 117576 h 119083"/>
              <a:gd name="connsiteX2" fmla="*/ 13 w 154999"/>
              <a:gd name="connsiteY2" fmla="*/ 98442 h 119083"/>
              <a:gd name="connsiteX3" fmla="*/ 35732 w 154999"/>
              <a:gd name="connsiteY3" fmla="*/ 43673 h 119083"/>
              <a:gd name="connsiteX4" fmla="*/ 119075 w 154999"/>
              <a:gd name="connsiteY4" fmla="*/ 3192 h 119083"/>
              <a:gd name="connsiteX5" fmla="*/ 154794 w 154999"/>
              <a:gd name="connsiteY5" fmla="*/ 5573 h 119083"/>
              <a:gd name="connsiteX6" fmla="*/ 130981 w 154999"/>
              <a:gd name="connsiteY6" fmla="*/ 29385 h 119083"/>
              <a:gd name="connsiteX7" fmla="*/ 76213 w 154999"/>
              <a:gd name="connsiteY7" fmla="*/ 62723 h 119083"/>
              <a:gd name="connsiteX0" fmla="*/ 76215 w 155001"/>
              <a:gd name="connsiteY0" fmla="*/ 62723 h 122431"/>
              <a:gd name="connsiteX1" fmla="*/ 39348 w 155001"/>
              <a:gd name="connsiteY1" fmla="*/ 121134 h 122431"/>
              <a:gd name="connsiteX2" fmla="*/ 15 w 155001"/>
              <a:gd name="connsiteY2" fmla="*/ 98442 h 122431"/>
              <a:gd name="connsiteX3" fmla="*/ 35734 w 155001"/>
              <a:gd name="connsiteY3" fmla="*/ 43673 h 122431"/>
              <a:gd name="connsiteX4" fmla="*/ 119077 w 155001"/>
              <a:gd name="connsiteY4" fmla="*/ 3192 h 122431"/>
              <a:gd name="connsiteX5" fmla="*/ 154796 w 155001"/>
              <a:gd name="connsiteY5" fmla="*/ 5573 h 122431"/>
              <a:gd name="connsiteX6" fmla="*/ 130983 w 155001"/>
              <a:gd name="connsiteY6" fmla="*/ 29385 h 122431"/>
              <a:gd name="connsiteX7" fmla="*/ 76215 w 155001"/>
              <a:gd name="connsiteY7" fmla="*/ 62723 h 122431"/>
              <a:gd name="connsiteX0" fmla="*/ 76215 w 155001"/>
              <a:gd name="connsiteY0" fmla="*/ 62723 h 121566"/>
              <a:gd name="connsiteX1" fmla="*/ 94645 w 155001"/>
              <a:gd name="connsiteY1" fmla="*/ 80671 h 121566"/>
              <a:gd name="connsiteX2" fmla="*/ 39348 w 155001"/>
              <a:gd name="connsiteY2" fmla="*/ 121134 h 121566"/>
              <a:gd name="connsiteX3" fmla="*/ 15 w 155001"/>
              <a:gd name="connsiteY3" fmla="*/ 98442 h 121566"/>
              <a:gd name="connsiteX4" fmla="*/ 35734 w 155001"/>
              <a:gd name="connsiteY4" fmla="*/ 43673 h 121566"/>
              <a:gd name="connsiteX5" fmla="*/ 119077 w 155001"/>
              <a:gd name="connsiteY5" fmla="*/ 3192 h 121566"/>
              <a:gd name="connsiteX6" fmla="*/ 154796 w 155001"/>
              <a:gd name="connsiteY6" fmla="*/ 5573 h 121566"/>
              <a:gd name="connsiteX7" fmla="*/ 130983 w 155001"/>
              <a:gd name="connsiteY7" fmla="*/ 29385 h 121566"/>
              <a:gd name="connsiteX8" fmla="*/ 76215 w 155001"/>
              <a:gd name="connsiteY8" fmla="*/ 62723 h 121566"/>
              <a:gd name="connsiteX0" fmla="*/ 76215 w 155001"/>
              <a:gd name="connsiteY0" fmla="*/ 62723 h 128590"/>
              <a:gd name="connsiteX1" fmla="*/ 94645 w 155001"/>
              <a:gd name="connsiteY1" fmla="*/ 80671 h 128590"/>
              <a:gd name="connsiteX2" fmla="*/ 39348 w 155001"/>
              <a:gd name="connsiteY2" fmla="*/ 128278 h 128590"/>
              <a:gd name="connsiteX3" fmla="*/ 15 w 155001"/>
              <a:gd name="connsiteY3" fmla="*/ 98442 h 128590"/>
              <a:gd name="connsiteX4" fmla="*/ 35734 w 155001"/>
              <a:gd name="connsiteY4" fmla="*/ 43673 h 128590"/>
              <a:gd name="connsiteX5" fmla="*/ 119077 w 155001"/>
              <a:gd name="connsiteY5" fmla="*/ 3192 h 128590"/>
              <a:gd name="connsiteX6" fmla="*/ 154796 w 155001"/>
              <a:gd name="connsiteY6" fmla="*/ 5573 h 128590"/>
              <a:gd name="connsiteX7" fmla="*/ 130983 w 155001"/>
              <a:gd name="connsiteY7" fmla="*/ 29385 h 128590"/>
              <a:gd name="connsiteX8" fmla="*/ 76215 w 155001"/>
              <a:gd name="connsiteY8" fmla="*/ 62723 h 128590"/>
              <a:gd name="connsiteX0" fmla="*/ 85740 w 154981"/>
              <a:gd name="connsiteY0" fmla="*/ 60341 h 128590"/>
              <a:gd name="connsiteX1" fmla="*/ 94645 w 154981"/>
              <a:gd name="connsiteY1" fmla="*/ 80671 h 128590"/>
              <a:gd name="connsiteX2" fmla="*/ 39348 w 154981"/>
              <a:gd name="connsiteY2" fmla="*/ 128278 h 128590"/>
              <a:gd name="connsiteX3" fmla="*/ 15 w 154981"/>
              <a:gd name="connsiteY3" fmla="*/ 98442 h 128590"/>
              <a:gd name="connsiteX4" fmla="*/ 35734 w 154981"/>
              <a:gd name="connsiteY4" fmla="*/ 43673 h 128590"/>
              <a:gd name="connsiteX5" fmla="*/ 119077 w 154981"/>
              <a:gd name="connsiteY5" fmla="*/ 3192 h 128590"/>
              <a:gd name="connsiteX6" fmla="*/ 154796 w 154981"/>
              <a:gd name="connsiteY6" fmla="*/ 5573 h 128590"/>
              <a:gd name="connsiteX7" fmla="*/ 130983 w 154981"/>
              <a:gd name="connsiteY7" fmla="*/ 29385 h 128590"/>
              <a:gd name="connsiteX8" fmla="*/ 85740 w 154981"/>
              <a:gd name="connsiteY8" fmla="*/ 60341 h 12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981" h="128590">
                <a:moveTo>
                  <a:pt x="85740" y="60341"/>
                </a:moveTo>
                <a:cubicBezTo>
                  <a:pt x="79684" y="68889"/>
                  <a:pt x="100790" y="70936"/>
                  <a:pt x="94645" y="80671"/>
                </a:cubicBezTo>
                <a:cubicBezTo>
                  <a:pt x="88501" y="90406"/>
                  <a:pt x="55120" y="125316"/>
                  <a:pt x="39348" y="128278"/>
                </a:cubicBezTo>
                <a:cubicBezTo>
                  <a:pt x="23576" y="131240"/>
                  <a:pt x="617" y="112543"/>
                  <a:pt x="15" y="98442"/>
                </a:cubicBezTo>
                <a:cubicBezTo>
                  <a:pt x="-587" y="84341"/>
                  <a:pt x="15890" y="59548"/>
                  <a:pt x="35734" y="43673"/>
                </a:cubicBezTo>
                <a:cubicBezTo>
                  <a:pt x="55578" y="27798"/>
                  <a:pt x="99233" y="9542"/>
                  <a:pt x="119077" y="3192"/>
                </a:cubicBezTo>
                <a:cubicBezTo>
                  <a:pt x="138921" y="-3158"/>
                  <a:pt x="152812" y="1208"/>
                  <a:pt x="154796" y="5573"/>
                </a:cubicBezTo>
                <a:cubicBezTo>
                  <a:pt x="156780" y="9938"/>
                  <a:pt x="142492" y="20257"/>
                  <a:pt x="130983" y="29385"/>
                </a:cubicBezTo>
                <a:cubicBezTo>
                  <a:pt x="119474" y="38513"/>
                  <a:pt x="91796" y="51793"/>
                  <a:pt x="85740" y="603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6" name="图片 25" descr="羽毛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2"/>
          <a:stretch>
            <a:fillRect/>
          </a:stretch>
        </p:blipFill>
        <p:spPr bwMode="auto">
          <a:xfrm rot="1350554">
            <a:off x="9313257" y="-293701"/>
            <a:ext cx="1239837" cy="394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0428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444 -0.12379 C -0.69391 -0.11662 -0.69339 -0.10921 -0.69878 -0.09625 C -0.70416 -0.08328 -0.72273 -0.05342 -0.72673 -0.04532 " pathEditMode="fixed" rAng="0" ptsTypes="aaA">
                                      <p:cBhvr>
                                        <p:cTn id="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" y="39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673 -0.04532 C -0.71215 -0.0606 -0.69739 -0.07588 -0.68541 -0.08653 C -0.67343 -0.09717 -0.67742 -0.10597 -0.65468 -0.10991 C -0.63194 -0.11384 -0.57395 -0.10805 -0.54878 -0.10991 C -0.5236 -0.11176 -0.50954 -0.1194 -0.50312 -0.12171 " pathEditMode="fixed" ptsTypes="aaaaA">
                                      <p:cBhvr>
                                        <p:cTn id="12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065 -0.12217 C -0.5927 -0.09116 -0.61457 -0.06014 -0.6368 -0.02426 C -0.65902 0.01162 -0.68975 0.06972 -0.7045 0.09334 C -0.71926 0.11695 -0.71909 0.11278 -0.72516 0.11695 C -0.73124 0.12111 -0.73593 0.1188 -0.74131 0.11903 C -0.74669 0.11926 -0.75867 0.11926 -0.75746 0.11903 " pathEditMode="fixed" rAng="0" ptsTypes="aaaaaA">
                                      <p:cBhvr>
                                        <p:cTn id="1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0" y="122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746 0.11903 C -0.76128 0.11417 -0.76493 0.10931 -0.76475 0.10144 C -0.76458 0.09357 -0.76007 0.08014 -0.7559 0.07204 C -0.75173 0.06394 -0.74461 0.05769 -0.73975 0.05236 C -0.73489 0.04704 -0.73177 0.04959 -0.72656 0.04056 " pathEditMode="fixed" ptsTypes="aaaaA">
                                      <p:cBhvr>
                                        <p:cTn id="2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655 0.04055 C -0.72169 0.03592 -0.71683 0.03129 -0.71249 0.03315 C -0.70815 0.035 -0.70225 0.04125 -0.70051 0.05213 C -0.69877 0.06301 -0.70155 0.09102 -0.70155 0.09842 " pathEditMode="fixed" ptsTypes="aaaA">
                                      <p:cBhvr>
                                        <p:cTn id="3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155 0.09842 C -0.69964 0.1012 -0.69756 0.10398 -0.68853 0.09704 C -0.6795 0.09009 -0.66006 0.06995 -0.64721 0.0563 C -0.63436 0.04264 -0.62308 0.03014 -0.61127 0.0144 C -0.59947 -0.00134 -0.58731 -0.02195 -0.57655 -0.03792 C -0.56579 -0.05389 -0.55207 -0.07472 -0.54721 -0.08144 " pathEditMode="fixed" ptsTypes="aaaaaA">
                                      <p:cBhvr>
                                        <p:cTn id="33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409 -0.08143 C -0.55971 -0.05898 -0.57534 -0.03629 -0.58766 -0.01754 C -0.59999 0.00121 -0.60832 0.01602 -0.61805 0.03176 C -0.62777 0.0475 -0.6401 0.06533 -0.64635 0.07667 C -0.6526 0.08801 -0.65607 0.09704 -0.65607 0.09982 " pathEditMode="fixed" rAng="0" ptsTypes="aaaaA">
                                      <p:cBhvr>
                                        <p:cTn id="3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91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607 0.09981 C -0.64878 0.09078 -0.64149 0.08176 -0.63645 0.07528 C -0.63142 0.06879 -0.62951 0.06509 -0.62569 0.06069 C -0.62187 0.05629 -0.6184 0.05375 -0.61371 0.04912 C -0.60902 0.04449 -0.6019 0.03708 -0.59739 0.03315 C -0.59288 0.02921 -0.5894 0.02759 -0.58645 0.02597 C -0.5835 0.02435 -0.5809 0.02319 -0.58003 0.02296 " pathEditMode="fixed" ptsTypes="aaaaaaA">
                                      <p:cBhvr>
                                        <p:cTn id="45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003 0.02296 C -0.5769 0.02366 -0.57378 0.02435 -0.57447 0.02736 C -0.57517 0.03037 -0.58072 0.035 -0.58437 0.04055 C -0.58801 0.04611 -0.59183 0.05467 -0.59635 0.06069 C -0.60086 0.06671 -0.60833 0.07065 -0.61145 0.07666 C -0.61458 0.08268 -0.61423 0.09449 -0.61475 0.09703 " pathEditMode="fixed" ptsTypes="aaaaaA">
                                      <p:cBhvr>
                                        <p:cTn id="51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475 0.09704 C -0.6111 0.09959 -0.60728 0.10237 -0.60173 0.10005 C -0.59617 0.09774 -0.58697 0.08663 -0.58107 0.08246 C -0.57517 0.07829 -0.57187 0.07783 -0.56579 0.07528 C -0.55971 0.07274 -0.54947 0.0695 -0.54409 0.06672 C -0.53871 0.06394 -0.53784 0.06163 -0.53315 0.05792 C -0.52846 0.05422 -0.52013 0.05052 -0.51579 0.04496 C -0.51145 0.0394 -0.50746 0.02899 -0.50711 0.02459 C -0.50676 0.02019 -0.51319 0.01973 -0.51371 0.0188 " pathEditMode="fixed" ptsTypes="aaaaaaaaA">
                                      <p:cBhvr>
                                        <p:cTn id="57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371 0.0188 C -0.51753 0.02019 -0.52135 0.02158 -0.52551 0.02459 C -0.52968 0.0276 -0.53385 0.03153 -0.53871 0.03755 C -0.54357 0.04357 -0.55138 0.05353 -0.55485 0.06093 C -0.55833 0.06834 -0.55867 0.07667 -0.55937 0.08246 C -0.56006 0.08825 -0.5611 0.09265 -0.55937 0.09565 C -0.55763 0.09866 -0.55155 0.09959 -0.54843 0.10005 C -0.5453 0.10052 -0.54235 0.09936 -0.54079 0.09843 " pathEditMode="fixed" ptsTypes="aaaaaaaA">
                                      <p:cBhvr>
                                        <p:cTn id="6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079 0.09843 C -0.53297 0.09565 -0.52516 0.09287 -0.51735 0.08732 C -0.50954 0.08176 -0.52099 0.09033 -0.49408 0.0651 C -0.46718 0.03986 -0.38488 -0.04162 -0.35572 -0.06384 C -0.32655 -0.08606 -0.3236 -0.06939 -0.31908 -0.06824 C -0.31457 -0.06708 -0.32759 -0.05875 -0.32898 -0.05713 " pathEditMode="fixed" rAng="0" ptsTypes="aaaaaA">
                                      <p:cBhvr>
                                        <p:cTn id="6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00" y="-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98 -0.05713 C -0.33298 -0.05574 -0.3368 -0.05435 -0.33871 -0.05203 C -0.34062 -0.04972 -0.34148 -0.04463 -0.34096 -0.04347 C -0.34044 -0.04231 -0.3368 -0.0444 -0.33575 -0.04463 " pathEditMode="fixed" rAng="0" ptsTypes="aaaa">
                                      <p:cBhvr>
                                        <p:cTn id="72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" y="7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50"/>
                            </p:stCondLst>
                            <p:childTnLst>
                              <p:par>
                                <p:cTn id="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575 -0.04463 C -0.33246 -0.0444 -0.32898 -0.04393 -0.32464 -0.04555 C -0.3203 -0.04717 -0.31405 -0.05134 -0.31006 -0.05412 C -0.30607 -0.0569 -0.30329 -0.05921 -0.30086 -0.06245 C -0.29843 -0.06569 -0.29617 -0.07171 -0.2953 -0.07426 C -0.29443 -0.0768 -0.29565 -0.07727 -0.29565 -0.07796 " pathEditMode="fixed" rAng="0" ptsTypes="aaaaaA">
                                      <p:cBhvr>
                                        <p:cTn id="7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-16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565 -0.07796 C -0.29687 -0.08073 -0.29808 -0.08328 -0.30086 -0.0849 C -0.30364 -0.08652 -0.3019 -0.08907 -0.31197 -0.08814 C -0.32204 -0.08722 -0.3467 -0.08467 -0.36163 -0.08004 C -0.37656 -0.07541 -0.39322 -0.06685 -0.40208 -0.06013 C -0.41093 -0.05342 -0.41267 -0.04323 -0.41475 -0.03999 " pathEditMode="fixed" ptsTypes="aaaaaA">
                                      <p:cBhvr>
                                        <p:cTn id="8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50"/>
                            </p:stCondLst>
                            <p:childTnLst>
                              <p:par>
                                <p:cTn id="8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475 -0.04 C -0.41545 -0.0349 -0.41614 -0.02981 -0.41406 -0.02634 C -0.41197 -0.02287 -0.40868 -0.02102 -0.40225 -0.01847 C -0.39583 -0.01592 -0.38559 -0.01291 -0.37569 -0.01152 C -0.36579 -0.01014 -0.3434 -0.01083 -0.3427 -0.00967 C -0.34201 -0.00852 -0.36041 -0.00689 -0.37135 -0.00481 C -0.38229 -0.00273 -0.39635 -0.00111 -0.40816 0.00306 C -0.41996 0.00723 -0.43263 0.01486 -0.44201 0.02088 C -0.45138 0.0269 -0.45833 0.03107 -0.46475 0.0394 C -0.47118 0.04773 -0.47847 0.06394 -0.4809 0.07088 C -0.48333 0.07783 -0.47968 0.07968 -0.47951 0.08153 " pathEditMode="fixed" ptsTypes="aaaaaaaaaaA">
                                      <p:cBhvr>
                                        <p:cTn id="9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350"/>
                            </p:stCondLst>
                            <p:childTnLst>
                              <p:par>
                                <p:cTn id="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95 0.08153 C -0.47812 0.08477 -0.47464 0.09658 -0.47082 0.10051 C -0.467 0.10445 -0.46249 0.10422 -0.45624 0.1056 C -0.44999 0.10699 -0.44079 0.10884 -0.43367 0.10838 C -0.42655 0.10792 -0.42169 0.10792 -0.41301 0.10306 C -0.40433 0.0982 -0.38853 0.08477 -0.38159 0.07945 C -0.37464 0.07412 -0.37829 0.07736 -0.37082 0.07042 C -0.36336 0.06347 -0.34357 0.04403 -0.33645 0.03709 " pathEditMode="fixed" rAng="0" ptsTypes="aaaaaaaa">
                                      <p:cBhvr>
                                        <p:cTn id="9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0" y="-90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50"/>
                            </p:stCondLst>
                            <p:childTnLst>
                              <p:par>
                                <p:cTn id="10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437 0.03847 C -0.33437 0.03871 -0.34964 0.06324 -0.36475 0.08801 " pathEditMode="fixed" rAng="0" ptsTypes="aA">
                                      <p:cBhvr>
                                        <p:cTn id="102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" y="250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75 0.08801 C -0.35833 0.07968 -0.3519 0.07157 -0.34513 0.0644 C -0.33836 0.05722 -0.32864 0.04843 -0.32361 0.04472 C -0.31857 0.04102 -0.31683 0.04218 -0.31475 0.04218 " pathEditMode="fixed" ptsTypes="aaaA">
                                      <p:cBhvr>
                                        <p:cTn id="10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527 0.04287 C -0.31562 0.04634 -0.31579 0.05005 -0.31926 0.05607 C -0.32273 0.06209 -0.33332 0.07366 -0.33593 0.07945 C -0.33853 0.08523 -0.33541 0.08963 -0.33489 0.09125 " pathEditMode="fixed" rAng="0" ptsTypes="aaaA">
                                      <p:cBhvr>
                                        <p:cTn id="11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240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850"/>
                            </p:stCondLst>
                            <p:childTnLst>
                              <p:par>
                                <p:cTn id="1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488 0.09126 C -0.33176 0.09265 -0.32846 0.09404 -0.32412 0.09126 C -0.31978 0.08848 -0.31544 0.08131 -0.3085 0.07413 C -0.30155 0.06695 -0.28853 0.05376 -0.28193 0.04797 C -0.27534 0.04218 -0.27273 0.04056 -0.26926 0.0401 C -0.26579 0.03964 -0.26284 0.0445 -0.26145 0.04543 " pathEditMode="fixed" rAng="0" ptsTypes="aaaaaA">
                                      <p:cBhvr>
                                        <p:cTn id="12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0" y="-250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950"/>
                            </p:stCondLst>
                            <p:childTnLst>
                              <p:par>
                                <p:cTn id="1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145 0.04542 C -0.2651 0.04403 -0.26857 0.04264 -0.27222 0.04403 C -0.27586 0.04542 -0.27916 0.04959 -0.28298 0.05329 C -0.2868 0.057 -0.29253 0.06186 -0.29479 0.06625 C -0.29704 0.07065 -0.29652 0.07575 -0.2967 0.07945 C -0.29687 0.08315 -0.29583 0.08709 -0.29565 0.08848 " pathEditMode="fixed" ptsTypes="aaaaaA">
                                      <p:cBhvr>
                                        <p:cTn id="12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50"/>
                            </p:stCondLst>
                            <p:childTnLst>
                              <p:par>
                                <p:cTn id="1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566 0.08847 C -0.29218 0.0857 -0.28871 0.08292 -0.28489 0.07922 C -0.28107 0.07551 -0.27777 0.07412 -0.27222 0.06625 C -0.26666 0.05838 -0.25868 0.0438 -0.25156 0.03222 C -0.24444 0.02065 -0.23697 0.00676 -0.23003 -0.00319 C -0.22309 -0.01315 -0.21441 -0.02333 -0.21041 -0.02796 " pathEditMode="fixed" ptsTypes="aaaaaA">
                                      <p:cBhvr>
                                        <p:cTn id="132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150"/>
                            </p:stCondLst>
                            <p:childTnLst>
                              <p:par>
                                <p:cTn id="1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28 -0.02796 C -0.20989 -0.02449 -0.21787 -0.01407 -0.22273 -0.00666 C -0.2276 0.00074 -0.2276 0.00121 -0.2368 0.01648 C -0.246 0.03176 -0.27291 0.0732 -0.27794 0.0857 C -0.28298 0.0982 -0.26874 0.09009 -0.26718 0.09102 " pathEditMode="fixed" rAng="0" ptsTypes="aaaaa">
                                      <p:cBhvr>
                                        <p:cTn id="13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" y="630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450"/>
                            </p:stCondLst>
                            <p:childTnLst>
                              <p:par>
                                <p:cTn id="1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718 0.09102 C -0.25711 0.08755 -0.23801 0.09056 -0.20624 0.07042 C -0.17447 0.05028 -0.11926 0.00144 -0.07603 -0.03051 C -0.0328 -0.06245 0.02675 -0.10273 0.05366 -0.12171 " pathEditMode="fixed" rAng="0" ptsTypes="aaaa">
                                      <p:cBhvr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0" y="-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125</Words>
  <Application>Microsoft Office PowerPoint</Application>
  <PresentationFormat>全屏显示(16:9)</PresentationFormat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第一PPT，www.1ppt.com​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第一PPT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xbany</cp:lastModifiedBy>
  <cp:revision>192</cp:revision>
  <dcterms:created xsi:type="dcterms:W3CDTF">2015-05-24T02:07:27Z</dcterms:created>
  <dcterms:modified xsi:type="dcterms:W3CDTF">2019-03-07T01:21:09Z</dcterms:modified>
</cp:coreProperties>
</file>