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7" r:id="rId5"/>
    <p:sldId id="265" r:id="rId6"/>
    <p:sldId id="266" r:id="rId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9" autoAdjust="0"/>
    <p:restoredTop sz="94706" autoAdjust="0"/>
  </p:normalViewPr>
  <p:slideViewPr>
    <p:cSldViewPr showGuides="1">
      <p:cViewPr varScale="1">
        <p:scale>
          <a:sx n="64" d="100"/>
          <a:sy n="64" d="100"/>
        </p:scale>
        <p:origin x="84" y="3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2018年8月12日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2018年8月12日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7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5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2018年8月12日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2018年8月12日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>SIT313 Assignment 1,</a:t>
            </a:r>
            <a:br>
              <a:rPr lang="en-US" altLang="zh-CN" dirty="0" smtClean="0"/>
            </a:br>
            <a:r>
              <a:rPr lang="en-US" altLang="zh-CN" dirty="0" smtClean="0"/>
              <a:t>week </a:t>
            </a:r>
            <a:r>
              <a:rPr lang="en-US" altLang="zh-CN" dirty="0"/>
              <a:t>5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 smtClean="0"/>
              <a:t>Project Name: Deakin Secretary</a:t>
            </a:r>
          </a:p>
          <a:p>
            <a:endParaRPr lang="en-US" altLang="zh-CN" dirty="0" smtClean="0"/>
          </a:p>
          <a:p>
            <a:endParaRPr 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7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49796" y="260648"/>
            <a:ext cx="8686801" cy="10668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Features </a:t>
            </a:r>
            <a:r>
              <a:rPr lang="en-US" altLang="zh-CN" dirty="0" smtClean="0"/>
              <a:t>implemented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413892" y="1916832"/>
            <a:ext cx="6048672" cy="4191000"/>
          </a:xfrm>
        </p:spPr>
        <p:txBody>
          <a:bodyPr rtlCol="0">
            <a:normAutofit/>
          </a:bodyPr>
          <a:lstStyle/>
          <a:p>
            <a:r>
              <a:rPr lang="en-US" altLang="zh-CN" dirty="0" smtClean="0"/>
              <a:t>Add mission</a:t>
            </a:r>
          </a:p>
          <a:p>
            <a:r>
              <a:rPr lang="en-US" altLang="zh-CN" dirty="0" smtClean="0"/>
              <a:t>Edit mission</a:t>
            </a:r>
          </a:p>
          <a:p>
            <a:r>
              <a:rPr lang="en-US" altLang="zh-CN" dirty="0" smtClean="0"/>
              <a:t>Save mission</a:t>
            </a:r>
          </a:p>
          <a:p>
            <a:r>
              <a:rPr lang="en-US" altLang="zh-CN" dirty="0" smtClean="0"/>
              <a:t>Cross mission after they </a:t>
            </a:r>
            <a:r>
              <a:rPr lang="en-US" altLang="zh-CN" dirty="0" smtClean="0"/>
              <a:t>finish it</a:t>
            </a:r>
            <a:endParaRPr lang="en-US" altLang="zh-CN" dirty="0" smtClean="0"/>
          </a:p>
          <a:p>
            <a:r>
              <a:rPr lang="en-US" altLang="zh-CN" dirty="0" smtClean="0"/>
              <a:t>Delete mission</a:t>
            </a:r>
            <a:endParaRPr lang="en-US" altLang="zh-CN" dirty="0"/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5803969" y="2348880"/>
            <a:ext cx="4142005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188640"/>
            <a:ext cx="8686801" cy="1066800"/>
          </a:xfrm>
        </p:spPr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capabilities tested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772816"/>
            <a:ext cx="8686801" cy="4191000"/>
          </a:xfrm>
        </p:spPr>
        <p:txBody>
          <a:bodyPr/>
          <a:lstStyle/>
          <a:p>
            <a:r>
              <a:rPr lang="en-US" altLang="zh-CN" dirty="0"/>
              <a:t>Layout optimized</a:t>
            </a:r>
          </a:p>
          <a:p>
            <a:r>
              <a:rPr lang="en-AU" altLang="zh-CN" dirty="0"/>
              <a:t>Intents with extra information</a:t>
            </a:r>
            <a:endParaRPr lang="en-US" altLang="zh-CN" dirty="0"/>
          </a:p>
          <a:p>
            <a:r>
              <a:rPr lang="en-US" altLang="zh-CN" dirty="0"/>
              <a:t>Database access implemented</a:t>
            </a:r>
          </a:p>
          <a:p>
            <a:r>
              <a:rPr lang="en-US" altLang="zh-CN" dirty="0"/>
              <a:t>Share code</a:t>
            </a:r>
          </a:p>
          <a:p>
            <a:r>
              <a:rPr lang="en-US" altLang="zh-CN" dirty="0"/>
              <a:t>Navigation flow is clear</a:t>
            </a:r>
          </a:p>
          <a:p>
            <a:r>
              <a:rPr lang="en-US" altLang="zh-CN" dirty="0"/>
              <a:t>Rotation has been taken into consideration</a:t>
            </a:r>
          </a:p>
          <a:p>
            <a:r>
              <a:rPr lang="en-US" altLang="zh-CN"/>
              <a:t>Different </a:t>
            </a:r>
            <a:r>
              <a:rPr lang="en-US" altLang="zh-CN" smtClean="0"/>
              <a:t>resources </a:t>
            </a:r>
            <a:r>
              <a:rPr lang="en-US" altLang="zh-CN" dirty="0"/>
              <a:t>for different devices</a:t>
            </a:r>
          </a:p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264</TotalTime>
  <Words>56</Words>
  <Application>Microsoft Office PowerPoint</Application>
  <PresentationFormat>自定义</PresentationFormat>
  <Paragraphs>18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微软雅黑</vt:lpstr>
      <vt:lpstr>Arial</vt:lpstr>
      <vt:lpstr>业务对比 16x9</vt:lpstr>
      <vt:lpstr>SIT313 Assignment 1, week 5</vt:lpstr>
      <vt:lpstr>Features implemented</vt:lpstr>
      <vt:lpstr>Android capabilities tested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Assignment 1, week 2</dc:title>
  <dc:creator>xiong</dc:creator>
  <cp:lastModifiedBy>xiong</cp:lastModifiedBy>
  <cp:revision>20</cp:revision>
  <dcterms:created xsi:type="dcterms:W3CDTF">2018-07-20T04:37:14Z</dcterms:created>
  <dcterms:modified xsi:type="dcterms:W3CDTF">2018-08-12T12:00:49Z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