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67" r:id="rId5"/>
    <p:sldId id="265" r:id="rId6"/>
    <p:sldId id="266" r:id="rId7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49" autoAdjust="0"/>
    <p:restoredTop sz="94706" autoAdjust="0"/>
  </p:normalViewPr>
  <p:slideViewPr>
    <p:cSldViewPr showGuides="1">
      <p:cViewPr varScale="1">
        <p:scale>
          <a:sx n="78" d="100"/>
          <a:sy n="78" d="100"/>
        </p:scale>
        <p:origin x="666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40E99-23A6-43C4-A611-FB665A92AD14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2018年8月5日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DFA76008-2C1D-4D24-8C55-C1A111CE3C9E}" type="datetime2">
              <a:rPr lang="zh-CN" altLang="en-US" smtClean="0"/>
              <a:pPr/>
              <a:t>2018年8月5日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BB98AFB-CB0D-4DFE-87B9-B4B0D0DE73C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57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5599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 smtClean="0"/>
              <a:t>单击以编辑母版副标题样式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1BFB95-0BAE-4636-B2C2-74C776BEA3FD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33DACD-BE04-4898-BB64-401C0E7F6E68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B14BB1-C2EF-4EC5-BD9D-426A24C7202E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D8BDC3-2174-430E-B891-3599484079E9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874DC-5433-47C5-9A0F-5E6EBAFB226F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F186F9-F66F-4FAD-BE54-576F9D0A6565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BA2B92-2DD9-48FB-AD38-658B9267E326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589F66-5326-4300-9C87-424B78257E87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0E3B35-3F9B-4891-91F7-7B098225DB62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  <a:p>
            <a:pPr lvl="1" rtl="0"/>
            <a:r>
              <a:rPr lang="zh-CN" altLang="en-US" noProof="0" smtClean="0"/>
              <a:t>第二级</a:t>
            </a:r>
          </a:p>
          <a:p>
            <a:pPr lvl="2" rtl="0"/>
            <a:r>
              <a:rPr lang="zh-CN" altLang="en-US" noProof="0" smtClean="0"/>
              <a:t>第三级</a:t>
            </a:r>
          </a:p>
          <a:p>
            <a:pPr lvl="3" rtl="0"/>
            <a:r>
              <a:rPr lang="zh-CN" altLang="en-US" noProof="0" smtClean="0"/>
              <a:t>第四级</a:t>
            </a:r>
          </a:p>
          <a:p>
            <a:pPr lvl="4" rtl="0"/>
            <a:r>
              <a:rPr lang="zh-CN" altLang="en-US" noProof="0" smtClean="0"/>
              <a:t>第五级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dirty="0"/>
              <a:t>添加页脚</a:t>
            </a:r>
            <a:endParaRPr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1456FF-A013-4A58-A3FB-D6CF3F9212A9}" type="datetime2">
              <a:rPr lang="zh-CN" altLang="en-US" smtClean="0"/>
              <a:t>2018年8月5日</a:t>
            </a:fld>
            <a:endParaRPr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zh-CN" altLang="en-US" noProof="0" smtClean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 smtClean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D3EF281-A4C8-49FF-956A-745E52032641}" type="datetime2">
              <a:rPr lang="zh-CN" altLang="en-US" smtClean="0"/>
              <a:pPr/>
              <a:t>2018年8月5日</a:t>
            </a:fld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zh-CN" dirty="0" smtClean="0"/>
              <a:t>SIT313 Assignment 1,</a:t>
            </a:r>
            <a:br>
              <a:rPr lang="en-US" altLang="zh-CN" dirty="0" smtClean="0"/>
            </a:br>
            <a:r>
              <a:rPr lang="en-US" altLang="zh-CN" dirty="0" smtClean="0"/>
              <a:t>week </a:t>
            </a:r>
            <a:r>
              <a:rPr lang="en-US" altLang="zh-CN" dirty="0" smtClean="0"/>
              <a:t>3-4</a:t>
            </a:r>
            <a:endParaRPr lang="zh-cn" dirty="0"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altLang="zh-CN" dirty="0" smtClean="0"/>
              <a:t>Project Name: Deakin Secretary</a:t>
            </a:r>
          </a:p>
          <a:p>
            <a:endParaRPr lang="en-US" altLang="zh-CN" dirty="0" smtClean="0"/>
          </a:p>
          <a:p>
            <a:endParaRPr lang="zh-cn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17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549796" y="260648"/>
            <a:ext cx="8686801" cy="1066800"/>
          </a:xfrm>
        </p:spPr>
        <p:txBody>
          <a:bodyPr rtlCol="0">
            <a:normAutofit fontScale="90000"/>
          </a:bodyPr>
          <a:lstStyle/>
          <a:p>
            <a:r>
              <a:rPr lang="en-US" altLang="zh-CN" dirty="0"/>
              <a:t>Features tried &amp; platform capabilities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1417679" y="2348880"/>
            <a:ext cx="4142005" cy="4191000"/>
          </a:xfrm>
        </p:spPr>
        <p:txBody>
          <a:bodyPr rtlCol="0">
            <a:normAutofit/>
          </a:bodyPr>
          <a:lstStyle/>
          <a:p>
            <a:r>
              <a:rPr lang="en-US" altLang="zh-CN" dirty="0" smtClean="0"/>
              <a:t>Add mission</a:t>
            </a:r>
          </a:p>
          <a:p>
            <a:r>
              <a:rPr lang="en-US" altLang="zh-CN" dirty="0" smtClean="0"/>
              <a:t>Edit mission</a:t>
            </a:r>
          </a:p>
          <a:p>
            <a:r>
              <a:rPr lang="en-US" altLang="zh-CN" dirty="0" smtClean="0"/>
              <a:t>Save mission</a:t>
            </a:r>
          </a:p>
          <a:p>
            <a:r>
              <a:rPr lang="en-US" altLang="zh-CN" dirty="0" smtClean="0"/>
              <a:t>Cross mission after they finish it</a:t>
            </a:r>
          </a:p>
          <a:p>
            <a:r>
              <a:rPr lang="en-US" altLang="zh-CN" dirty="0" smtClean="0"/>
              <a:t>Delete mission</a:t>
            </a:r>
            <a:endParaRPr lang="en-US" altLang="zh-CN" dirty="0"/>
          </a:p>
        </p:txBody>
      </p:sp>
      <p:sp>
        <p:nvSpPr>
          <p:cNvPr id="5" name="内容占位符 13"/>
          <p:cNvSpPr txBox="1">
            <a:spLocks/>
          </p:cNvSpPr>
          <p:nvPr/>
        </p:nvSpPr>
        <p:spPr>
          <a:xfrm>
            <a:off x="5803969" y="2348880"/>
            <a:ext cx="4142005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UI optimized</a:t>
            </a:r>
          </a:p>
          <a:p>
            <a:r>
              <a:rPr lang="en-US" altLang="zh-CN" dirty="0" smtClean="0"/>
              <a:t>Intent for starting a new activity</a:t>
            </a:r>
          </a:p>
          <a:p>
            <a:r>
              <a:rPr lang="en-US" altLang="zh-CN" dirty="0" smtClean="0"/>
              <a:t>More than one activity</a:t>
            </a:r>
          </a:p>
          <a:p>
            <a:r>
              <a:rPr lang="en-AU" altLang="zh-CN" dirty="0" smtClean="0"/>
              <a:t>Intent with extra information</a:t>
            </a:r>
            <a:endParaRPr lang="en-US" altLang="zh-CN" dirty="0" smtClean="0"/>
          </a:p>
          <a:p>
            <a:r>
              <a:rPr lang="en-US" altLang="zh-CN" dirty="0" smtClean="0"/>
              <a:t>Database access implemented</a:t>
            </a:r>
          </a:p>
          <a:p>
            <a:r>
              <a:rPr lang="en-US" altLang="zh-CN" dirty="0" smtClean="0"/>
              <a:t>Share code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804" y="-314815"/>
            <a:ext cx="8686801" cy="1066800"/>
          </a:xfrm>
        </p:spPr>
        <p:txBody>
          <a:bodyPr/>
          <a:lstStyle/>
          <a:p>
            <a:r>
              <a:rPr lang="en-US" altLang="zh-CN" dirty="0" smtClean="0"/>
              <a:t>Issue I am facing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8789" y="404664"/>
            <a:ext cx="8686801" cy="4191000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 smtClean="0"/>
              <a:t>Can not find resource after I create a new resource</a:t>
            </a:r>
          </a:p>
          <a:p>
            <a:r>
              <a:rPr lang="en-US" altLang="zh-CN" dirty="0" smtClean="0"/>
              <a:t>Identity mission when user click one of missions</a:t>
            </a:r>
          </a:p>
          <a:p>
            <a:r>
              <a:rPr lang="en-US" altLang="zh-CN" dirty="0" smtClean="0"/>
              <a:t>Store missions in database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621803" y="2401573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/>
              <a:t>P</a:t>
            </a:r>
            <a:r>
              <a:rPr lang="en-US" altLang="zh-CN" dirty="0" smtClean="0"/>
              <a:t>lan for next week</a:t>
            </a:r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65820" y="3284984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  <a:p>
            <a:r>
              <a:rPr lang="en-US" altLang="zh-CN" dirty="0" smtClean="0"/>
              <a:t>Rotation</a:t>
            </a:r>
          </a:p>
          <a:p>
            <a:r>
              <a:rPr lang="en-US" altLang="zh-CN" dirty="0" smtClean="0"/>
              <a:t>Add deadline for each mission</a:t>
            </a:r>
          </a:p>
          <a:p>
            <a:r>
              <a:rPr lang="en-US" altLang="zh-CN" dirty="0" smtClean="0"/>
              <a:t>Show deadline in home page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1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业务对比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163_TF02895266" id="{BCCA0B2B-889F-46F1-8012-75C05EE6F32E}" vid="{65FD34FA-6D7E-414D-B33E-4CBE2AC5DD1F}"/>
    </a:ext>
  </a:extLst>
</a:theme>
</file>

<file path=ppt/theme/theme2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办公主题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业务对比演示文稿（宽屏）</Template>
  <TotalTime>247</TotalTime>
  <Words>92</Words>
  <Application>Microsoft Office PowerPoint</Application>
  <PresentationFormat>自定义</PresentationFormat>
  <Paragraphs>26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微软雅黑</vt:lpstr>
      <vt:lpstr>Arial</vt:lpstr>
      <vt:lpstr>业务对比 16x9</vt:lpstr>
      <vt:lpstr>SIT313 Assignment 1, week 3-4</vt:lpstr>
      <vt:lpstr>Features tried &amp; platform capabilities</vt:lpstr>
      <vt:lpstr>Issue I am facing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SIT313 Assignment 1, week 2</dc:title>
  <dc:creator>xiong</dc:creator>
  <cp:lastModifiedBy>xiong</cp:lastModifiedBy>
  <cp:revision>16</cp:revision>
  <dcterms:created xsi:type="dcterms:W3CDTF">2018-07-20T04:37:14Z</dcterms:created>
  <dcterms:modified xsi:type="dcterms:W3CDTF">2018-08-05T12:47:28Z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