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66" r:id="rId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9" autoAdjust="0"/>
    <p:restoredTop sz="94706" autoAdjust="0"/>
  </p:normalViewPr>
  <p:slideViewPr>
    <p:cSldViewPr showGuides="1">
      <p:cViewPr>
        <p:scale>
          <a:sx n="55" d="100"/>
          <a:sy n="55" d="100"/>
        </p:scale>
        <p:origin x="42" y="4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2018年7月20日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2018年7月20日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2018年7月20日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2018年7月20日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>SIT313 Assignment 1,</a:t>
            </a:r>
            <a:br>
              <a:rPr lang="en-US" altLang="zh-CN" dirty="0" smtClean="0"/>
            </a:br>
            <a:r>
              <a:rPr lang="en-US" altLang="zh-CN" dirty="0" smtClean="0"/>
              <a:t>week 2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 smtClean="0"/>
              <a:t>Project Name: Deakin Secretary</a:t>
            </a:r>
          </a:p>
          <a:p>
            <a:endParaRPr lang="en-US" altLang="zh-CN" dirty="0" smtClean="0"/>
          </a:p>
          <a:p>
            <a:endParaRPr 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a typeface="微软雅黑" panose="020B0503020204020204" pitchFamily="34" charset="-122"/>
              </a:rPr>
              <a:t>App features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Add task</a:t>
            </a:r>
          </a:p>
          <a:p>
            <a:pPr rtl="0"/>
            <a:r>
              <a:rPr lang="en-US" altLang="zh-CN" dirty="0" smtClean="0"/>
              <a:t>Edit task(set deadline and add description)</a:t>
            </a:r>
          </a:p>
          <a:p>
            <a:pPr rtl="0"/>
            <a:r>
              <a:rPr lang="en-US" altLang="zh-CN" dirty="0" smtClean="0"/>
              <a:t>Delete task</a:t>
            </a:r>
          </a:p>
          <a:p>
            <a:pPr rtl="0"/>
            <a:r>
              <a:rPr lang="en-US" altLang="zh-CN" dirty="0" smtClean="0">
                <a:ea typeface="微软雅黑" panose="020B0503020204020204" pitchFamily="34" charset="-122"/>
              </a:rPr>
              <a:t>Add reminder for each task</a:t>
            </a:r>
            <a:endParaRPr lang="zh-cn" dirty="0"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>
                <a:ea typeface="微软雅黑" panose="020B0503020204020204" pitchFamily="34" charset="-122"/>
              </a:rPr>
              <a:t>Add task set</a:t>
            </a: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smtClean="0"/>
              <a:t>This app works like a memorandum, user is able to create a task and reminder for the task. However, this app is more powerful than memorandum. It support task set.</a:t>
            </a:r>
          </a:p>
          <a:p>
            <a:r>
              <a:rPr lang="en-US" altLang="zh-CN" dirty="0" smtClean="0"/>
              <a:t>Task set help user to organize relevant tasks together and form a portfolio. 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app aims at people who are busy, they will manage their time effectively and never forget their tasks with the help of this app.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102</TotalTime>
  <Words>110</Words>
  <Application>Microsoft Office PowerPoint</Application>
  <PresentationFormat>自定义</PresentationFormat>
  <Paragraphs>15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业务对比 16x9</vt:lpstr>
      <vt:lpstr>SIT313 Assignment 1, week 2</vt:lpstr>
      <vt:lpstr>App features</vt:lpstr>
      <vt:lpstr>App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Assignment 1, week 2</dc:title>
  <dc:creator>xiong</dc:creator>
  <cp:lastModifiedBy>xiong</cp:lastModifiedBy>
  <cp:revision>4</cp:revision>
  <dcterms:created xsi:type="dcterms:W3CDTF">2018-07-20T04:37:14Z</dcterms:created>
  <dcterms:modified xsi:type="dcterms:W3CDTF">2018-07-20T06:19:14Z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