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40965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4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892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6752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494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933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ST &amp; Spring Boot简介"/>
          <p:cNvSpPr txBox="1">
            <a:spLocks noGrp="1"/>
          </p:cNvSpPr>
          <p:nvPr>
            <p:ph type="title"/>
          </p:nvPr>
        </p:nvSpPr>
        <p:spPr>
          <a:xfrm>
            <a:off x="2032000" y="6997853"/>
            <a:ext cx="20320000" cy="4143729"/>
          </a:xfrm>
          <a:prstGeom prst="rect">
            <a:avLst/>
          </a:prstGeom>
        </p:spPr>
        <p:txBody>
          <a:bodyPr anchor="t"/>
          <a:lstStyle/>
          <a:p>
            <a:r>
              <a:t>REST &amp; Spring Boot简介</a:t>
            </a:r>
          </a:p>
        </p:txBody>
      </p:sp>
      <p:sp>
        <p:nvSpPr>
          <p:cNvPr id="146" name="用Spring Boot编写RESTful API"/>
          <p:cNvSpPr txBox="1">
            <a:spLocks noGrp="1"/>
          </p:cNvSpPr>
          <p:nvPr>
            <p:ph type="body" sz="quarter" idx="1"/>
          </p:nvPr>
        </p:nvSpPr>
        <p:spPr>
          <a:xfrm>
            <a:off x="2032000" y="927282"/>
            <a:ext cx="20320000" cy="158948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  <p:sp>
        <p:nvSpPr>
          <p:cNvPr id="147" name="编写一个最简单RESTful API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编写一个最简单RESTful API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STful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RESTful API</a:t>
            </a:r>
          </a:p>
        </p:txBody>
      </p:sp>
      <p:sp>
        <p:nvSpPr>
          <p:cNvPr id="152" name="REST是Representational State Transfer的缩写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REST是Representational State Transfer的缩写</a:t>
            </a:r>
          </a:p>
          <a:p>
            <a:r>
              <a:t>所有的东西都是资源，所有操作都通过对资源的增删改查（CRUD）实现</a:t>
            </a:r>
          </a:p>
          <a:p>
            <a:r>
              <a:t>对资源的增删改查对应对URL的操作(POST, DELETE, PUT, GET）</a:t>
            </a:r>
          </a:p>
          <a:p>
            <a:r>
              <a:t>无状态的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STful API URI 示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RESTful API URI 示例</a:t>
            </a:r>
          </a:p>
        </p:txBody>
      </p:sp>
      <p:sp>
        <p:nvSpPr>
          <p:cNvPr id="157" name="URL:   http://somehost/tvseri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5621" indent="-525621" defTabSz="706516">
              <a:spcBef>
                <a:spcPts val="5000"/>
              </a:spcBef>
              <a:defRPr sz="3784"/>
            </a:pPr>
            <a:r>
              <a:t>URL:   http://somehost/</a:t>
            </a:r>
            <a:r>
              <a:rPr sz="3956">
                <a:solidFill>
                  <a:schemeClr val="accent5">
                    <a:lumOff val="-29866"/>
                  </a:schemeClr>
                </a:solidFill>
              </a:rPr>
              <a:t>tvseries</a:t>
            </a:r>
          </a:p>
          <a:p>
            <a:pPr marL="525621" indent="-525621" defTabSz="706516">
              <a:spcBef>
                <a:spcPts val="5000"/>
              </a:spcBef>
              <a:defRPr sz="3784"/>
            </a:pPr>
            <a:r>
              <a:t>GET /tvseries 获取电视剧列表</a:t>
            </a:r>
          </a:p>
          <a:p>
            <a:pPr marL="525621" indent="-525621" defTabSz="706516">
              <a:spcBef>
                <a:spcPts val="5000"/>
              </a:spcBef>
              <a:defRPr sz="3784"/>
            </a:pPr>
            <a:r>
              <a:t>POST /tvseries 创建一个新电视剧</a:t>
            </a:r>
          </a:p>
          <a:p>
            <a:pPr marL="525621" indent="-525621" defTabSz="706516">
              <a:spcBef>
                <a:spcPts val="5000"/>
              </a:spcBef>
              <a:defRPr sz="3784"/>
            </a:pPr>
            <a:r>
              <a:t>GET /tvseries/101 获取编号为101的电视剧信息</a:t>
            </a:r>
          </a:p>
          <a:p>
            <a:pPr marL="525621" indent="-525621" defTabSz="706516">
              <a:spcBef>
                <a:spcPts val="5000"/>
              </a:spcBef>
              <a:defRPr sz="3784"/>
            </a:pPr>
            <a:r>
              <a:t>PUT /tvseries/101 修改编号为101的电视剧信息</a:t>
            </a:r>
          </a:p>
          <a:p>
            <a:pPr marL="525621" indent="-525621" defTabSz="706516">
              <a:spcBef>
                <a:spcPts val="5000"/>
              </a:spcBef>
              <a:defRPr sz="3784"/>
            </a:pPr>
            <a:r>
              <a:t>DELETE /tvseries/101 删除编号为101的电视剧</a:t>
            </a:r>
          </a:p>
          <a:p>
            <a:pPr marL="525621" indent="-525621" defTabSz="706516">
              <a:spcBef>
                <a:spcPts val="5000"/>
              </a:spcBef>
              <a:defRPr sz="3784"/>
            </a:pPr>
            <a:r>
              <a:t>GET /tvseries/101/characters 获取编号为101的电视剧的人物列表</a:t>
            </a:r>
          </a:p>
        </p:txBody>
      </p:sp>
      <p:sp>
        <p:nvSpPr>
          <p:cNvPr id="158" name="POST /authorization    登录…"/>
          <p:cNvSpPr txBox="1"/>
          <p:nvPr/>
        </p:nvSpPr>
        <p:spPr>
          <a:xfrm>
            <a:off x="14178033" y="4497585"/>
            <a:ext cx="7570751" cy="1297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POST /authorization    登录                     </a:t>
            </a:r>
          </a:p>
          <a:p>
            <a:pPr algn="l"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DELET /authorization   退出</a:t>
            </a:r>
          </a:p>
        </p:txBody>
      </p:sp>
      <p:pic>
        <p:nvPicPr>
          <p:cNvPr id="159" name="URI命名…" descr="URI命名…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33941" y="7208941"/>
            <a:ext cx="12431326" cy="4905376"/>
          </a:xfrm>
          <a:prstGeom prst="rect">
            <a:avLst/>
          </a:prstGeom>
          <a:effectLst>
            <a:outerShdw blurRad="533400" dist="1651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1" animBg="1" advAuto="0"/>
      <p:bldP spid="159" grpId="2" animBg="1" advAuto="0"/>
      <p:bldP spid="159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pring Boo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Spring Boot</a:t>
            </a:r>
          </a:p>
        </p:txBody>
      </p:sp>
      <p:sp>
        <p:nvSpPr>
          <p:cNvPr id="164" name="大量使用注解，减少配置，无需配置XM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大量使用注解，减少配置，无需配置XML</a:t>
            </a:r>
          </a:p>
          <a:p>
            <a:r>
              <a:t>自带嵌入式web服务器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最简单的Spring Boot项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72239">
              <a:defRPr sz="10528"/>
            </a:lvl1pPr>
          </a:lstStyle>
          <a:p>
            <a:r>
              <a:t>最简单的Spring Boot项目</a:t>
            </a:r>
          </a:p>
        </p:txBody>
      </p:sp>
      <p:sp>
        <p:nvSpPr>
          <p:cNvPr id="169" name="从 https://start.spring.io 开始下载一个最简单的项目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从 </a:t>
            </a:r>
            <a:r>
              <a:rPr sz="6000"/>
              <a:t>https://start.spring.io </a:t>
            </a:r>
            <a:r>
              <a:t>开始下载一个最简单的项目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Web Services的几种实现方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5440">
              <a:defRPr sz="9072"/>
            </a:lvl1pPr>
          </a:lstStyle>
          <a:p>
            <a:r>
              <a:t>Web Services的几种实现方式</a:t>
            </a:r>
          </a:p>
        </p:txBody>
      </p:sp>
      <p:sp>
        <p:nvSpPr>
          <p:cNvPr id="172" name="REST…"/>
          <p:cNvSpPr txBox="1">
            <a:spLocks noGrp="1"/>
          </p:cNvSpPr>
          <p:nvPr>
            <p:ph type="body" sz="half" idx="1"/>
          </p:nvPr>
        </p:nvSpPr>
        <p:spPr>
          <a:xfrm>
            <a:off x="2520175" y="3609361"/>
            <a:ext cx="8794461" cy="8840392"/>
          </a:xfrm>
          <a:prstGeom prst="rect">
            <a:avLst/>
          </a:prstGeom>
        </p:spPr>
        <p:txBody>
          <a:bodyPr/>
          <a:lstStyle/>
          <a:p>
            <a:pPr marL="611187" indent="-611187">
              <a:defRPr sz="5300"/>
            </a:pPr>
            <a:r>
              <a:t>REST</a:t>
            </a:r>
          </a:p>
          <a:p>
            <a:pPr marL="611187" indent="-611187">
              <a:defRPr sz="5300"/>
            </a:pPr>
            <a:r>
              <a:t>SOAP</a:t>
            </a:r>
          </a:p>
          <a:p>
            <a:pPr marL="611187" indent="-611187">
              <a:defRPr sz="5300"/>
            </a:pPr>
            <a:r>
              <a:t>RPC</a:t>
            </a:r>
          </a:p>
          <a:p>
            <a:pPr lvl="2">
              <a:defRPr sz="4800"/>
            </a:pPr>
            <a:r>
              <a:t>XML-RPC</a:t>
            </a:r>
          </a:p>
          <a:p>
            <a:pPr lvl="2">
              <a:defRPr sz="4800"/>
            </a:pPr>
            <a:r>
              <a:t>JSON-RPC</a:t>
            </a:r>
          </a:p>
        </p:txBody>
      </p:sp>
      <p:sp>
        <p:nvSpPr>
          <p:cNvPr id="173" name="RPC是个非常宽泛的标准…"/>
          <p:cNvSpPr txBox="1"/>
          <p:nvPr/>
        </p:nvSpPr>
        <p:spPr>
          <a:xfrm>
            <a:off x="13409482" y="4007965"/>
            <a:ext cx="8794461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pPr algn="l">
              <a:defRPr b="0"/>
            </a:pPr>
            <a:r>
              <a:t>RPC是个非常宽泛的标准</a:t>
            </a:r>
          </a:p>
          <a:p>
            <a:pPr algn="l">
              <a:defRPr b="0"/>
            </a:pPr>
            <a:r>
              <a:t>RMI是RPC的一个实现，并且是OO+RPC的实现</a:t>
            </a:r>
          </a:p>
          <a:p>
            <a:pPr algn="l">
              <a:defRPr b="0"/>
            </a:pPr>
            <a:r>
              <a:t>XML-RPC是用XML编码封装rpc中的通讯部分的实现</a:t>
            </a:r>
          </a:p>
          <a:p>
            <a:pPr algn="l">
              <a:defRPr b="0"/>
            </a:pPr>
            <a:r>
              <a:t>SOAP则继承自XML-RPC方法和理念，但有些发展和改进。SOAP supports RPC, and indeed, early on, most SOAP-based services were RPC. Later, most of the industry switched to Document-based SOAP, where documents are transferred back and forth, rather than RPC.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181</Words>
  <Application>Microsoft Office PowerPoint</Application>
  <PresentationFormat>自定义</PresentationFormat>
  <Paragraphs>33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REST &amp; Spring Boot简介</vt:lpstr>
      <vt:lpstr>RESTful API</vt:lpstr>
      <vt:lpstr>RESTful API URI 示例</vt:lpstr>
      <vt:lpstr>Spring Boot</vt:lpstr>
      <vt:lpstr>最简单的Spring Boot项目</vt:lpstr>
      <vt:lpstr>Web Services的几种实现方式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&amp; Spring Boot简介</dc:title>
  <cp:lastModifiedBy>ge</cp:lastModifiedBy>
  <cp:revision>1</cp:revision>
  <dcterms:modified xsi:type="dcterms:W3CDTF">2018-09-25T02:05:17Z</dcterms:modified>
</cp:coreProperties>
</file>