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2438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12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020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08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4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36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程-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编写一个最简单RESTful API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编写一个最简单RESTful API</a:t>
            </a:r>
          </a:p>
        </p:txBody>
      </p:sp>
      <p:sp>
        <p:nvSpPr>
          <p:cNvPr id="153" name="REST简介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REST简介</a:t>
            </a:r>
          </a:p>
        </p:txBody>
      </p:sp>
      <p:sp>
        <p:nvSpPr>
          <p:cNvPr id="154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stController进阶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RestController进阶</a:t>
            </a:r>
          </a:p>
        </p:txBody>
      </p:sp>
      <p:sp>
        <p:nvSpPr>
          <p:cNvPr id="165" name="客户端传入数据的校验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客户端传入数据的校验</a:t>
            </a:r>
          </a:p>
        </p:txBody>
      </p:sp>
      <p:sp>
        <p:nvSpPr>
          <p:cNvPr id="166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原则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原则</a:t>
            </a:r>
          </a:p>
        </p:txBody>
      </p:sp>
      <p:sp>
        <p:nvSpPr>
          <p:cNvPr id="171" name="不要相信前端传过来的数据…"/>
          <p:cNvSpPr txBox="1">
            <a:spLocks noGrp="1"/>
          </p:cNvSpPr>
          <p:nvPr>
            <p:ph type="body" sz="half" idx="1"/>
          </p:nvPr>
        </p:nvSpPr>
        <p:spPr>
          <a:xfrm>
            <a:off x="4971844" y="3643312"/>
            <a:ext cx="15609094" cy="6429376"/>
          </a:xfrm>
          <a:prstGeom prst="rect">
            <a:avLst/>
          </a:prstGeom>
        </p:spPr>
        <p:txBody>
          <a:bodyPr/>
          <a:lstStyle/>
          <a:p>
            <a:r>
              <a:t>不要相信前端传过来的数据</a:t>
            </a:r>
          </a:p>
          <a:p>
            <a:r>
              <a:t>不能相信前端传过来的任何数据</a:t>
            </a:r>
          </a:p>
          <a:p>
            <a:r>
              <a:t>绝不要相信前端传过来的任何数据</a:t>
            </a:r>
          </a:p>
        </p:txBody>
      </p:sp>
      <p:sp>
        <p:nvSpPr>
          <p:cNvPr id="172" name="尽量要前端少传递数据"/>
          <p:cNvSpPr txBox="1"/>
          <p:nvPr/>
        </p:nvSpPr>
        <p:spPr>
          <a:xfrm>
            <a:off x="5003805" y="10322718"/>
            <a:ext cx="6354764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611187" indent="-611187" algn="l">
              <a:spcBef>
                <a:spcPts val="5900"/>
              </a:spcBef>
              <a:buSzPct val="145000"/>
              <a:buChar char="•"/>
              <a:defRPr sz="4400" b="0"/>
            </a:lvl1pPr>
          </a:lstStyle>
          <a:p>
            <a:r>
              <a:t>尽量要前端少传递数据</a:t>
            </a:r>
          </a:p>
        </p:txBody>
      </p:sp>
      <p:pic>
        <p:nvPicPr>
          <p:cNvPr id="17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15178" t="14402" r="12174" b="8949"/>
          <a:stretch>
            <a:fillRect/>
          </a:stretch>
        </p:blipFill>
        <p:spPr>
          <a:xfrm>
            <a:off x="118705" y="5293474"/>
            <a:ext cx="4731198" cy="3129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68" extrusionOk="0">
                <a:moveTo>
                  <a:pt x="20035" y="2"/>
                </a:moveTo>
                <a:cubicBezTo>
                  <a:pt x="19836" y="-28"/>
                  <a:pt x="19507" y="293"/>
                  <a:pt x="19621" y="464"/>
                </a:cubicBezTo>
                <a:cubicBezTo>
                  <a:pt x="19744" y="650"/>
                  <a:pt x="19399" y="1099"/>
                  <a:pt x="19133" y="1099"/>
                </a:cubicBezTo>
                <a:cubicBezTo>
                  <a:pt x="18954" y="1099"/>
                  <a:pt x="18897" y="1192"/>
                  <a:pt x="18950" y="1400"/>
                </a:cubicBezTo>
                <a:cubicBezTo>
                  <a:pt x="18993" y="1569"/>
                  <a:pt x="18903" y="1890"/>
                  <a:pt x="18746" y="2128"/>
                </a:cubicBezTo>
                <a:cubicBezTo>
                  <a:pt x="18468" y="2546"/>
                  <a:pt x="18461" y="2547"/>
                  <a:pt x="18255" y="2166"/>
                </a:cubicBezTo>
                <a:cubicBezTo>
                  <a:pt x="18058" y="1802"/>
                  <a:pt x="18015" y="1797"/>
                  <a:pt x="17517" y="2084"/>
                </a:cubicBezTo>
                <a:cubicBezTo>
                  <a:pt x="17227" y="2251"/>
                  <a:pt x="16843" y="2544"/>
                  <a:pt x="16666" y="2735"/>
                </a:cubicBezTo>
                <a:cubicBezTo>
                  <a:pt x="16356" y="3068"/>
                  <a:pt x="16332" y="3064"/>
                  <a:pt x="16083" y="2688"/>
                </a:cubicBezTo>
                <a:cubicBezTo>
                  <a:pt x="15824" y="2299"/>
                  <a:pt x="15822" y="2302"/>
                  <a:pt x="15487" y="2907"/>
                </a:cubicBezTo>
                <a:cubicBezTo>
                  <a:pt x="15222" y="3386"/>
                  <a:pt x="15034" y="3523"/>
                  <a:pt x="14604" y="3556"/>
                </a:cubicBezTo>
                <a:cubicBezTo>
                  <a:pt x="14055" y="3598"/>
                  <a:pt x="13586" y="3976"/>
                  <a:pt x="13710" y="4278"/>
                </a:cubicBezTo>
                <a:cubicBezTo>
                  <a:pt x="13815" y="4534"/>
                  <a:pt x="13514" y="4721"/>
                  <a:pt x="13338" y="4508"/>
                </a:cubicBezTo>
                <a:cubicBezTo>
                  <a:pt x="13153" y="4283"/>
                  <a:pt x="12715" y="4493"/>
                  <a:pt x="12479" y="4921"/>
                </a:cubicBezTo>
                <a:cubicBezTo>
                  <a:pt x="12389" y="5085"/>
                  <a:pt x="12202" y="5175"/>
                  <a:pt x="12065" y="5120"/>
                </a:cubicBezTo>
                <a:cubicBezTo>
                  <a:pt x="11927" y="5066"/>
                  <a:pt x="11679" y="5165"/>
                  <a:pt x="11514" y="5339"/>
                </a:cubicBezTo>
                <a:cubicBezTo>
                  <a:pt x="11349" y="5514"/>
                  <a:pt x="11119" y="5657"/>
                  <a:pt x="11005" y="5657"/>
                </a:cubicBezTo>
                <a:cubicBezTo>
                  <a:pt x="10891" y="5657"/>
                  <a:pt x="10725" y="5767"/>
                  <a:pt x="10637" y="5900"/>
                </a:cubicBezTo>
                <a:cubicBezTo>
                  <a:pt x="10549" y="6033"/>
                  <a:pt x="10346" y="6143"/>
                  <a:pt x="10184" y="6146"/>
                </a:cubicBezTo>
                <a:cubicBezTo>
                  <a:pt x="9963" y="6151"/>
                  <a:pt x="9888" y="6273"/>
                  <a:pt x="9880" y="6647"/>
                </a:cubicBezTo>
                <a:cubicBezTo>
                  <a:pt x="9874" y="6919"/>
                  <a:pt x="9919" y="7292"/>
                  <a:pt x="9978" y="7473"/>
                </a:cubicBezTo>
                <a:cubicBezTo>
                  <a:pt x="10069" y="7753"/>
                  <a:pt x="10157" y="7769"/>
                  <a:pt x="10579" y="7585"/>
                </a:cubicBezTo>
                <a:cubicBezTo>
                  <a:pt x="10851" y="7466"/>
                  <a:pt x="11165" y="7256"/>
                  <a:pt x="11275" y="7117"/>
                </a:cubicBezTo>
                <a:cubicBezTo>
                  <a:pt x="11397" y="6963"/>
                  <a:pt x="11545" y="6931"/>
                  <a:pt x="11657" y="7035"/>
                </a:cubicBezTo>
                <a:cubicBezTo>
                  <a:pt x="11776" y="7146"/>
                  <a:pt x="12006" y="7052"/>
                  <a:pt x="12313" y="6762"/>
                </a:cubicBezTo>
                <a:cubicBezTo>
                  <a:pt x="12572" y="6516"/>
                  <a:pt x="12854" y="6351"/>
                  <a:pt x="12940" y="6395"/>
                </a:cubicBezTo>
                <a:cubicBezTo>
                  <a:pt x="13025" y="6439"/>
                  <a:pt x="13197" y="6243"/>
                  <a:pt x="13320" y="5960"/>
                </a:cubicBezTo>
                <a:cubicBezTo>
                  <a:pt x="13527" y="5485"/>
                  <a:pt x="13561" y="5469"/>
                  <a:pt x="13775" y="5761"/>
                </a:cubicBezTo>
                <a:cubicBezTo>
                  <a:pt x="13986" y="6049"/>
                  <a:pt x="14050" y="6048"/>
                  <a:pt x="14514" y="5750"/>
                </a:cubicBezTo>
                <a:cubicBezTo>
                  <a:pt x="14793" y="5570"/>
                  <a:pt x="15311" y="5393"/>
                  <a:pt x="15666" y="5353"/>
                </a:cubicBezTo>
                <a:cubicBezTo>
                  <a:pt x="16409" y="5269"/>
                  <a:pt x="16599" y="5054"/>
                  <a:pt x="16599" y="4308"/>
                </a:cubicBezTo>
                <a:cubicBezTo>
                  <a:pt x="16599" y="3745"/>
                  <a:pt x="16988" y="3516"/>
                  <a:pt x="16999" y="4073"/>
                </a:cubicBezTo>
                <a:cubicBezTo>
                  <a:pt x="17003" y="4236"/>
                  <a:pt x="17091" y="4337"/>
                  <a:pt x="17197" y="4297"/>
                </a:cubicBezTo>
                <a:cubicBezTo>
                  <a:pt x="17302" y="4257"/>
                  <a:pt x="17575" y="4230"/>
                  <a:pt x="17804" y="4240"/>
                </a:cubicBezTo>
                <a:cubicBezTo>
                  <a:pt x="18257" y="4258"/>
                  <a:pt x="18697" y="3545"/>
                  <a:pt x="18561" y="3011"/>
                </a:cubicBezTo>
                <a:cubicBezTo>
                  <a:pt x="18415" y="2439"/>
                  <a:pt x="18787" y="2470"/>
                  <a:pt x="19238" y="3066"/>
                </a:cubicBezTo>
                <a:cubicBezTo>
                  <a:pt x="19492" y="3401"/>
                  <a:pt x="19712" y="3674"/>
                  <a:pt x="19727" y="3670"/>
                </a:cubicBezTo>
                <a:cubicBezTo>
                  <a:pt x="19900" y="3631"/>
                  <a:pt x="21162" y="2909"/>
                  <a:pt x="21226" y="2814"/>
                </a:cubicBezTo>
                <a:cubicBezTo>
                  <a:pt x="21272" y="2745"/>
                  <a:pt x="21391" y="2790"/>
                  <a:pt x="21492" y="2915"/>
                </a:cubicBezTo>
                <a:cubicBezTo>
                  <a:pt x="21563" y="3004"/>
                  <a:pt x="21598" y="3029"/>
                  <a:pt x="21595" y="2976"/>
                </a:cubicBezTo>
                <a:cubicBezTo>
                  <a:pt x="21592" y="2922"/>
                  <a:pt x="21552" y="2792"/>
                  <a:pt x="21474" y="2568"/>
                </a:cubicBezTo>
                <a:cubicBezTo>
                  <a:pt x="21363" y="2251"/>
                  <a:pt x="21150" y="1562"/>
                  <a:pt x="21001" y="1039"/>
                </a:cubicBezTo>
                <a:cubicBezTo>
                  <a:pt x="20811" y="371"/>
                  <a:pt x="20661" y="103"/>
                  <a:pt x="20505" y="142"/>
                </a:cubicBezTo>
                <a:cubicBezTo>
                  <a:pt x="20382" y="172"/>
                  <a:pt x="20205" y="126"/>
                  <a:pt x="20111" y="38"/>
                </a:cubicBezTo>
                <a:cubicBezTo>
                  <a:pt x="20090" y="17"/>
                  <a:pt x="20064" y="6"/>
                  <a:pt x="20035" y="2"/>
                </a:cubicBezTo>
                <a:close/>
                <a:moveTo>
                  <a:pt x="14418" y="235"/>
                </a:moveTo>
                <a:cubicBezTo>
                  <a:pt x="14255" y="257"/>
                  <a:pt x="14044" y="379"/>
                  <a:pt x="13860" y="590"/>
                </a:cubicBezTo>
                <a:cubicBezTo>
                  <a:pt x="13393" y="1126"/>
                  <a:pt x="12786" y="1548"/>
                  <a:pt x="12396" y="1605"/>
                </a:cubicBezTo>
                <a:cubicBezTo>
                  <a:pt x="12255" y="1626"/>
                  <a:pt x="12116" y="1748"/>
                  <a:pt x="12088" y="1873"/>
                </a:cubicBezTo>
                <a:cubicBezTo>
                  <a:pt x="12015" y="2205"/>
                  <a:pt x="11099" y="2813"/>
                  <a:pt x="10606" y="2858"/>
                </a:cubicBezTo>
                <a:cubicBezTo>
                  <a:pt x="10457" y="2872"/>
                  <a:pt x="10372" y="2974"/>
                  <a:pt x="10418" y="3085"/>
                </a:cubicBezTo>
                <a:cubicBezTo>
                  <a:pt x="10517" y="3326"/>
                  <a:pt x="9715" y="3875"/>
                  <a:pt x="9471" y="3733"/>
                </a:cubicBezTo>
                <a:cubicBezTo>
                  <a:pt x="9377" y="3679"/>
                  <a:pt x="9264" y="3780"/>
                  <a:pt x="9219" y="3958"/>
                </a:cubicBezTo>
                <a:cubicBezTo>
                  <a:pt x="9090" y="4463"/>
                  <a:pt x="8685" y="4694"/>
                  <a:pt x="7739" y="4803"/>
                </a:cubicBezTo>
                <a:cubicBezTo>
                  <a:pt x="7258" y="4858"/>
                  <a:pt x="6782" y="5024"/>
                  <a:pt x="6681" y="5170"/>
                </a:cubicBezTo>
                <a:cubicBezTo>
                  <a:pt x="6580" y="5315"/>
                  <a:pt x="6475" y="5861"/>
                  <a:pt x="6449" y="6384"/>
                </a:cubicBezTo>
                <a:cubicBezTo>
                  <a:pt x="6394" y="7482"/>
                  <a:pt x="6105" y="8030"/>
                  <a:pt x="5540" y="8108"/>
                </a:cubicBezTo>
                <a:cubicBezTo>
                  <a:pt x="5252" y="8147"/>
                  <a:pt x="5072" y="8012"/>
                  <a:pt x="4822" y="7577"/>
                </a:cubicBezTo>
                <a:cubicBezTo>
                  <a:pt x="4492" y="7002"/>
                  <a:pt x="4478" y="6998"/>
                  <a:pt x="3527" y="7142"/>
                </a:cubicBezTo>
                <a:cubicBezTo>
                  <a:pt x="2588" y="7284"/>
                  <a:pt x="2561" y="7303"/>
                  <a:pt x="2377" y="7968"/>
                </a:cubicBezTo>
                <a:cubicBezTo>
                  <a:pt x="2107" y="8940"/>
                  <a:pt x="2265" y="9979"/>
                  <a:pt x="2791" y="10693"/>
                </a:cubicBezTo>
                <a:lnTo>
                  <a:pt x="3217" y="11267"/>
                </a:lnTo>
                <a:lnTo>
                  <a:pt x="2433" y="12723"/>
                </a:lnTo>
                <a:cubicBezTo>
                  <a:pt x="2002" y="13523"/>
                  <a:pt x="1581" y="14188"/>
                  <a:pt x="1496" y="14200"/>
                </a:cubicBezTo>
                <a:cubicBezTo>
                  <a:pt x="1411" y="14212"/>
                  <a:pt x="1251" y="14241"/>
                  <a:pt x="1143" y="14266"/>
                </a:cubicBezTo>
                <a:cubicBezTo>
                  <a:pt x="1034" y="14290"/>
                  <a:pt x="779" y="14324"/>
                  <a:pt x="576" y="14342"/>
                </a:cubicBezTo>
                <a:cubicBezTo>
                  <a:pt x="295" y="14368"/>
                  <a:pt x="217" y="14464"/>
                  <a:pt x="248" y="14742"/>
                </a:cubicBezTo>
                <a:cubicBezTo>
                  <a:pt x="271" y="14943"/>
                  <a:pt x="209" y="15253"/>
                  <a:pt x="112" y="15428"/>
                </a:cubicBezTo>
                <a:cubicBezTo>
                  <a:pt x="40" y="15560"/>
                  <a:pt x="-2" y="15723"/>
                  <a:pt x="0" y="15841"/>
                </a:cubicBezTo>
                <a:cubicBezTo>
                  <a:pt x="0" y="15881"/>
                  <a:pt x="5" y="15913"/>
                  <a:pt x="16" y="15940"/>
                </a:cubicBezTo>
                <a:cubicBezTo>
                  <a:pt x="108" y="16163"/>
                  <a:pt x="603" y="16063"/>
                  <a:pt x="788" y="15784"/>
                </a:cubicBezTo>
                <a:cubicBezTo>
                  <a:pt x="856" y="15681"/>
                  <a:pt x="982" y="15638"/>
                  <a:pt x="1069" y="15688"/>
                </a:cubicBezTo>
                <a:cubicBezTo>
                  <a:pt x="1155" y="15738"/>
                  <a:pt x="1336" y="15595"/>
                  <a:pt x="1469" y="15374"/>
                </a:cubicBezTo>
                <a:cubicBezTo>
                  <a:pt x="1602" y="15152"/>
                  <a:pt x="1775" y="14971"/>
                  <a:pt x="1855" y="14971"/>
                </a:cubicBezTo>
                <a:cubicBezTo>
                  <a:pt x="1934" y="14971"/>
                  <a:pt x="2255" y="14607"/>
                  <a:pt x="2567" y="14164"/>
                </a:cubicBezTo>
                <a:cubicBezTo>
                  <a:pt x="3025" y="13514"/>
                  <a:pt x="3172" y="13405"/>
                  <a:pt x="3324" y="13595"/>
                </a:cubicBezTo>
                <a:cubicBezTo>
                  <a:pt x="3578" y="13913"/>
                  <a:pt x="3572" y="16141"/>
                  <a:pt x="3313" y="17554"/>
                </a:cubicBezTo>
                <a:cubicBezTo>
                  <a:pt x="3204" y="18150"/>
                  <a:pt x="3087" y="18995"/>
                  <a:pt x="3052" y="19430"/>
                </a:cubicBezTo>
                <a:cubicBezTo>
                  <a:pt x="3018" y="19866"/>
                  <a:pt x="2885" y="20336"/>
                  <a:pt x="2759" y="20476"/>
                </a:cubicBezTo>
                <a:cubicBezTo>
                  <a:pt x="2431" y="20838"/>
                  <a:pt x="2696" y="21384"/>
                  <a:pt x="3262" y="21515"/>
                </a:cubicBezTo>
                <a:cubicBezTo>
                  <a:pt x="3385" y="21544"/>
                  <a:pt x="3529" y="21562"/>
                  <a:pt x="3663" y="21567"/>
                </a:cubicBezTo>
                <a:cubicBezTo>
                  <a:pt x="3797" y="21572"/>
                  <a:pt x="3921" y="21563"/>
                  <a:pt x="4002" y="21542"/>
                </a:cubicBezTo>
                <a:lnTo>
                  <a:pt x="4293" y="21466"/>
                </a:lnTo>
                <a:lnTo>
                  <a:pt x="4016" y="21129"/>
                </a:lnTo>
                <a:cubicBezTo>
                  <a:pt x="3778" y="20839"/>
                  <a:pt x="3761" y="20728"/>
                  <a:pt x="3898" y="20341"/>
                </a:cubicBezTo>
                <a:cubicBezTo>
                  <a:pt x="3986" y="20094"/>
                  <a:pt x="4025" y="19840"/>
                  <a:pt x="3983" y="19778"/>
                </a:cubicBezTo>
                <a:cubicBezTo>
                  <a:pt x="3942" y="19716"/>
                  <a:pt x="3973" y="19544"/>
                  <a:pt x="4054" y="19398"/>
                </a:cubicBezTo>
                <a:cubicBezTo>
                  <a:pt x="4135" y="19251"/>
                  <a:pt x="4157" y="19132"/>
                  <a:pt x="4103" y="19132"/>
                </a:cubicBezTo>
                <a:cubicBezTo>
                  <a:pt x="4049" y="19132"/>
                  <a:pt x="4071" y="19011"/>
                  <a:pt x="4152" y="18864"/>
                </a:cubicBezTo>
                <a:cubicBezTo>
                  <a:pt x="4233" y="18717"/>
                  <a:pt x="4313" y="18355"/>
                  <a:pt x="4329" y="18060"/>
                </a:cubicBezTo>
                <a:cubicBezTo>
                  <a:pt x="4391" y="16947"/>
                  <a:pt x="4827" y="16998"/>
                  <a:pt x="4909" y="18128"/>
                </a:cubicBezTo>
                <a:cubicBezTo>
                  <a:pt x="4929" y="18408"/>
                  <a:pt x="4979" y="18951"/>
                  <a:pt x="5018" y="19332"/>
                </a:cubicBezTo>
                <a:cubicBezTo>
                  <a:pt x="5057" y="19713"/>
                  <a:pt x="5098" y="20323"/>
                  <a:pt x="5110" y="20689"/>
                </a:cubicBezTo>
                <a:cubicBezTo>
                  <a:pt x="5132" y="21337"/>
                  <a:pt x="5145" y="21351"/>
                  <a:pt x="5605" y="21236"/>
                </a:cubicBezTo>
                <a:cubicBezTo>
                  <a:pt x="5864" y="21171"/>
                  <a:pt x="6178" y="21117"/>
                  <a:pt x="6302" y="21116"/>
                </a:cubicBezTo>
                <a:cubicBezTo>
                  <a:pt x="6448" y="21114"/>
                  <a:pt x="6501" y="21008"/>
                  <a:pt x="6453" y="20817"/>
                </a:cubicBezTo>
                <a:cubicBezTo>
                  <a:pt x="6410" y="20649"/>
                  <a:pt x="6468" y="20471"/>
                  <a:pt x="6588" y="20402"/>
                </a:cubicBezTo>
                <a:cubicBezTo>
                  <a:pt x="6907" y="20217"/>
                  <a:pt x="6842" y="19740"/>
                  <a:pt x="6469" y="19526"/>
                </a:cubicBezTo>
                <a:cubicBezTo>
                  <a:pt x="6004" y="19260"/>
                  <a:pt x="5879" y="18599"/>
                  <a:pt x="5878" y="16394"/>
                </a:cubicBezTo>
                <a:cubicBezTo>
                  <a:pt x="5878" y="15338"/>
                  <a:pt x="5813" y="14129"/>
                  <a:pt x="5735" y="13708"/>
                </a:cubicBezTo>
                <a:cubicBezTo>
                  <a:pt x="5570" y="12809"/>
                  <a:pt x="5693" y="12517"/>
                  <a:pt x="6239" y="12504"/>
                </a:cubicBezTo>
                <a:cubicBezTo>
                  <a:pt x="6491" y="12498"/>
                  <a:pt x="6612" y="12377"/>
                  <a:pt x="6646" y="12099"/>
                </a:cubicBezTo>
                <a:cubicBezTo>
                  <a:pt x="6674" y="11881"/>
                  <a:pt x="6810" y="11541"/>
                  <a:pt x="6949" y="11344"/>
                </a:cubicBezTo>
                <a:cubicBezTo>
                  <a:pt x="7087" y="11147"/>
                  <a:pt x="7168" y="10907"/>
                  <a:pt x="7130" y="10813"/>
                </a:cubicBezTo>
                <a:cubicBezTo>
                  <a:pt x="7092" y="10720"/>
                  <a:pt x="7122" y="10403"/>
                  <a:pt x="7197" y="10107"/>
                </a:cubicBezTo>
                <a:cubicBezTo>
                  <a:pt x="7322" y="9613"/>
                  <a:pt x="7351" y="9592"/>
                  <a:pt x="7559" y="9875"/>
                </a:cubicBezTo>
                <a:cubicBezTo>
                  <a:pt x="7854" y="10275"/>
                  <a:pt x="8418" y="10484"/>
                  <a:pt x="8764" y="10318"/>
                </a:cubicBezTo>
                <a:cubicBezTo>
                  <a:pt x="8915" y="10246"/>
                  <a:pt x="9135" y="9904"/>
                  <a:pt x="9253" y="9560"/>
                </a:cubicBezTo>
                <a:cubicBezTo>
                  <a:pt x="9464" y="8947"/>
                  <a:pt x="9471" y="8944"/>
                  <a:pt x="9648" y="9347"/>
                </a:cubicBezTo>
                <a:cubicBezTo>
                  <a:pt x="9810" y="9714"/>
                  <a:pt x="9903" y="9740"/>
                  <a:pt x="10518" y="9599"/>
                </a:cubicBezTo>
                <a:cubicBezTo>
                  <a:pt x="10896" y="9511"/>
                  <a:pt x="11502" y="9397"/>
                  <a:pt x="11864" y="9344"/>
                </a:cubicBezTo>
                <a:cubicBezTo>
                  <a:pt x="12225" y="9291"/>
                  <a:pt x="13403" y="9062"/>
                  <a:pt x="14479" y="8838"/>
                </a:cubicBezTo>
                <a:cubicBezTo>
                  <a:pt x="15556" y="8614"/>
                  <a:pt x="16458" y="8430"/>
                  <a:pt x="16485" y="8430"/>
                </a:cubicBezTo>
                <a:cubicBezTo>
                  <a:pt x="16511" y="8430"/>
                  <a:pt x="16534" y="8336"/>
                  <a:pt x="16534" y="8217"/>
                </a:cubicBezTo>
                <a:cubicBezTo>
                  <a:pt x="16534" y="8079"/>
                  <a:pt x="16356" y="8044"/>
                  <a:pt x="16039" y="8121"/>
                </a:cubicBezTo>
                <a:cubicBezTo>
                  <a:pt x="15215" y="8322"/>
                  <a:pt x="13754" y="8439"/>
                  <a:pt x="13621" y="8316"/>
                </a:cubicBezTo>
                <a:cubicBezTo>
                  <a:pt x="13547" y="8246"/>
                  <a:pt x="13565" y="8073"/>
                  <a:pt x="13666" y="7889"/>
                </a:cubicBezTo>
                <a:cubicBezTo>
                  <a:pt x="13820" y="7610"/>
                  <a:pt x="13750" y="7593"/>
                  <a:pt x="12981" y="7738"/>
                </a:cubicBezTo>
                <a:cubicBezTo>
                  <a:pt x="12511" y="7827"/>
                  <a:pt x="11871" y="7919"/>
                  <a:pt x="11559" y="7941"/>
                </a:cubicBezTo>
                <a:cubicBezTo>
                  <a:pt x="11247" y="7963"/>
                  <a:pt x="10926" y="8082"/>
                  <a:pt x="10844" y="8206"/>
                </a:cubicBezTo>
                <a:cubicBezTo>
                  <a:pt x="10761" y="8330"/>
                  <a:pt x="10539" y="8430"/>
                  <a:pt x="10351" y="8430"/>
                </a:cubicBezTo>
                <a:cubicBezTo>
                  <a:pt x="10163" y="8430"/>
                  <a:pt x="9938" y="8538"/>
                  <a:pt x="9851" y="8668"/>
                </a:cubicBezTo>
                <a:cubicBezTo>
                  <a:pt x="9595" y="9054"/>
                  <a:pt x="9502" y="8793"/>
                  <a:pt x="9168" y="6748"/>
                </a:cubicBezTo>
                <a:cubicBezTo>
                  <a:pt x="9002" y="5733"/>
                  <a:pt x="9432" y="5170"/>
                  <a:pt x="10445" y="5077"/>
                </a:cubicBezTo>
                <a:cubicBezTo>
                  <a:pt x="10533" y="5069"/>
                  <a:pt x="10723" y="4869"/>
                  <a:pt x="10869" y="4633"/>
                </a:cubicBezTo>
                <a:cubicBezTo>
                  <a:pt x="11015" y="4397"/>
                  <a:pt x="11239" y="4190"/>
                  <a:pt x="11367" y="4171"/>
                </a:cubicBezTo>
                <a:cubicBezTo>
                  <a:pt x="11495" y="4153"/>
                  <a:pt x="11823" y="3936"/>
                  <a:pt x="12094" y="3690"/>
                </a:cubicBezTo>
                <a:lnTo>
                  <a:pt x="12585" y="3241"/>
                </a:lnTo>
                <a:lnTo>
                  <a:pt x="12304" y="2896"/>
                </a:lnTo>
                <a:cubicBezTo>
                  <a:pt x="12025" y="2556"/>
                  <a:pt x="12038" y="2539"/>
                  <a:pt x="13347" y="1578"/>
                </a:cubicBezTo>
                <a:cubicBezTo>
                  <a:pt x="14077" y="1042"/>
                  <a:pt x="14678" y="548"/>
                  <a:pt x="14682" y="478"/>
                </a:cubicBezTo>
                <a:cubicBezTo>
                  <a:pt x="14695" y="290"/>
                  <a:pt x="14581" y="212"/>
                  <a:pt x="14418" y="23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2" animBg="1" advAuto="0"/>
      <p:bldP spid="172" grpId="3" animBg="1" advAuto="0"/>
      <p:bldP spid="173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@PostMapping…"/>
          <p:cNvSpPr txBox="1"/>
          <p:nvPr/>
        </p:nvSpPr>
        <p:spPr>
          <a:xfrm>
            <a:off x="642914" y="2721822"/>
            <a:ext cx="22150016" cy="648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lnSpc>
                <a:spcPct val="120000"/>
              </a:lnSpc>
              <a:defRPr sz="31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@PostMapping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sz="31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TvSeriesDto insertOne(</a:t>
            </a:r>
            <a:r>
              <a:rPr>
                <a:solidFill>
                  <a:srgbClr val="777777"/>
                </a:solidFill>
              </a:rPr>
              <a:t>@RequestBody</a:t>
            </a:r>
            <a:r>
              <a:t> TvSeriesDto </a:t>
            </a:r>
            <a:r>
              <a:rPr>
                <a:solidFill>
                  <a:srgbClr val="7E504F"/>
                </a:solidFill>
              </a:rPr>
              <a:t>tvSeriesDto</a:t>
            </a:r>
            <a:r>
              <a:t>) {</a:t>
            </a:r>
          </a:p>
          <a:p>
            <a:pPr algn="l" defTabSz="457200">
              <a:lnSpc>
                <a:spcPct val="120000"/>
              </a:lnSpc>
              <a:defRPr sz="3100" b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(</a:t>
            </a:r>
            <a:r>
              <a:t>tvSeriesDto</a:t>
            </a:r>
            <a:r>
              <a:rPr>
                <a:solidFill>
                  <a:srgbClr val="000000"/>
                </a:solidFill>
              </a:rPr>
              <a:t> ==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) {</a:t>
            </a:r>
          </a:p>
          <a:p>
            <a:pPr algn="l" defTabSz="457200">
              <a:lnSpc>
                <a:spcPct val="120000"/>
              </a:lnSpc>
              <a:defRPr sz="31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931A68"/>
                </a:solidFill>
              </a:rPr>
              <a:t>throw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RuntimeException(</a:t>
            </a:r>
            <a:r>
              <a:t>"参数tvSeriesDto不可为空"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lnSpc>
                <a:spcPct val="120000"/>
              </a:lnSpc>
              <a:defRPr sz="3100" b="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algn="l" defTabSz="457200">
              <a:lnSpc>
                <a:spcPct val="120000"/>
              </a:lnSpc>
              <a:defRPr sz="31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</a:t>
            </a:r>
            <a:r>
              <a:rPr>
                <a:solidFill>
                  <a:srgbClr val="7E504F"/>
                </a:solidFill>
              </a:rPr>
              <a:t>tvSeriesDto</a:t>
            </a:r>
            <a:r>
              <a:t>.getName() ==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) {</a:t>
            </a:r>
          </a:p>
          <a:p>
            <a:pPr algn="l" defTabSz="457200">
              <a:lnSpc>
                <a:spcPct val="120000"/>
              </a:lnSpc>
              <a:defRPr sz="3100" b="0"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931A68"/>
                </a:solidFill>
              </a:rPr>
              <a:t>throw</a:t>
            </a:r>
            <a: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RuntimeException(</a:t>
            </a:r>
            <a:r>
              <a:rPr>
                <a:solidFill>
                  <a:srgbClr val="3933FF"/>
                </a:solidFill>
              </a:rPr>
              <a:t>"电视剧名字不可为空"</a:t>
            </a:r>
            <a:r>
              <a:t>);</a:t>
            </a:r>
          </a:p>
          <a:p>
            <a:pPr algn="l" defTabSz="457200">
              <a:lnSpc>
                <a:spcPct val="120000"/>
              </a:lnSpc>
              <a:defRPr sz="3100" b="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algn="l" defTabSz="457200">
              <a:lnSpc>
                <a:spcPct val="120000"/>
              </a:lnSpc>
              <a:defRPr sz="3100" b="0">
                <a:latin typeface="Monaco"/>
                <a:ea typeface="Monaco"/>
                <a:cs typeface="Monaco"/>
                <a:sym typeface="Monaco"/>
              </a:defRPr>
            </a:pPr>
            <a:r>
              <a:t>        …</a:t>
            </a:r>
          </a:p>
          <a:p>
            <a:pPr algn="l" defTabSz="457200">
              <a:lnSpc>
                <a:spcPct val="120000"/>
              </a:lnSpc>
              <a:defRPr sz="31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  <p:sp>
        <p:nvSpPr>
          <p:cNvPr id="178" name="矩形"/>
          <p:cNvSpPr/>
          <p:nvPr/>
        </p:nvSpPr>
        <p:spPr>
          <a:xfrm>
            <a:off x="1897360" y="4008840"/>
            <a:ext cx="17062389" cy="4108433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  <a:alpha val="20309"/>
            </a:schemeClr>
          </a:solidFill>
          <a:ln w="12700">
            <a:solidFill>
              <a:schemeClr val="accent4">
                <a:hueOff val="-1081314"/>
                <a:satOff val="4338"/>
                <a:lumOff val="-8931"/>
                <a:alpha val="20309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ean Valid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Validation</a:t>
            </a:r>
          </a:p>
        </p:txBody>
      </p:sp>
      <p:sp>
        <p:nvSpPr>
          <p:cNvPr id="183" name="JSR-303 Bean Validation 1.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JSR-303 Bean Validation 1.0</a:t>
            </a:r>
          </a:p>
          <a:p>
            <a:r>
              <a:t>JSR-349 Bean Validation 1.1</a:t>
            </a:r>
          </a:p>
          <a:p>
            <a:r>
              <a:t>JSR-380 Bean Validation 2.0</a:t>
            </a:r>
          </a:p>
          <a:p>
            <a:r>
              <a:t>Hibernate Validator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Bean Validation注解 1/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13315">
              <a:defRPr sz="11088"/>
            </a:lvl1pPr>
          </a:lstStyle>
          <a:p>
            <a:r>
              <a:t>Bean Validation注解 1/2</a:t>
            </a:r>
          </a:p>
        </p:txBody>
      </p:sp>
      <p:sp>
        <p:nvSpPr>
          <p:cNvPr id="188" name="@Null   验证对象是否为空…"/>
          <p:cNvSpPr txBox="1">
            <a:spLocks noGrp="1"/>
          </p:cNvSpPr>
          <p:nvPr>
            <p:ph type="body" idx="1"/>
          </p:nvPr>
        </p:nvSpPr>
        <p:spPr>
          <a:xfrm>
            <a:off x="1981137" y="3677688"/>
            <a:ext cx="20976307" cy="8840391"/>
          </a:xfrm>
          <a:prstGeom prst="rect">
            <a:avLst/>
          </a:prstGeom>
        </p:spPr>
        <p:txBody>
          <a:bodyPr/>
          <a:lstStyle/>
          <a:p>
            <a:r>
              <a:t>@Null   验证对象是否为空</a:t>
            </a:r>
          </a:p>
          <a:p>
            <a:r>
              <a:t>@NotNull    验证对象是否为非空</a:t>
            </a:r>
          </a:p>
          <a:p>
            <a:r>
              <a:t>@Min    验证 Number 和 String 对象是否大等于指定的值</a:t>
            </a:r>
          </a:p>
          <a:p>
            <a:r>
              <a:t>@Max    验证 Number 和 String 对象是否小等于指定的值</a:t>
            </a:r>
          </a:p>
          <a:p>
            <a:r>
              <a:t>@Size   验证对象（Array,Collection,Map,String）长度是否在给定的范围之内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an Validation注解 2/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13315">
              <a:defRPr sz="11088"/>
            </a:lvl1pPr>
          </a:lstStyle>
          <a:p>
            <a:r>
              <a:t>Bean Validation注解 2/2</a:t>
            </a:r>
          </a:p>
        </p:txBody>
      </p:sp>
      <p:sp>
        <p:nvSpPr>
          <p:cNvPr id="191" name="@Past   验证 Date 和 Calendar 对象是否在当前时间之前…"/>
          <p:cNvSpPr txBox="1">
            <a:spLocks noGrp="1"/>
          </p:cNvSpPr>
          <p:nvPr>
            <p:ph type="body" idx="1"/>
          </p:nvPr>
        </p:nvSpPr>
        <p:spPr>
          <a:xfrm>
            <a:off x="1981137" y="3643312"/>
            <a:ext cx="20900975" cy="8840392"/>
          </a:xfrm>
          <a:prstGeom prst="rect">
            <a:avLst/>
          </a:prstGeom>
        </p:spPr>
        <p:txBody>
          <a:bodyPr/>
          <a:lstStyle/>
          <a:p>
            <a:r>
              <a:t>@Past   验证 Date 和 Calendar 对象是否在当前时间之前</a:t>
            </a:r>
          </a:p>
          <a:p>
            <a:r>
              <a:t>@Future 验证 Date 和 Calendar 对象是否在当前时间之后</a:t>
            </a:r>
          </a:p>
          <a:p>
            <a:r>
              <a:t>@AssertTrue 验证 Boolean 对象是否为 true</a:t>
            </a:r>
          </a:p>
          <a:p>
            <a:r>
              <a:t>@AssertFalse    验证 Boolean 对象是否为 false</a:t>
            </a:r>
          </a:p>
          <a:p>
            <a:r>
              <a:t>@Valid 级联验证注解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自定义</PresentationFormat>
  <Paragraphs>35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Helvetica Light</vt:lpstr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原则</vt:lpstr>
      <vt:lpstr>PowerPoint 演示文稿</vt:lpstr>
      <vt:lpstr>Bean Validation</vt:lpstr>
      <vt:lpstr>Bean Validation注解 1/2</vt:lpstr>
      <vt:lpstr>Bean Validation注解 2/2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2018-09-25T02:13:51Z</dcterms:modified>
</cp:coreProperties>
</file>