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89562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0238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45187"/>
            <a:ext cx="14716126" cy="9683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课程-章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编写一个最简单RESTful API"/>
          <p:cNvSpPr txBox="1"/>
          <p:nvPr/>
        </p:nvSpPr>
        <p:spPr>
          <a:xfrm>
            <a:off x="2032000" y="4628157"/>
            <a:ext cx="20320000" cy="160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8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编写一个最简单RESTful API</a:t>
            </a:r>
          </a:p>
        </p:txBody>
      </p:sp>
      <p:sp>
        <p:nvSpPr>
          <p:cNvPr id="144" name="REST简介"/>
          <p:cNvSpPr txBox="1"/>
          <p:nvPr/>
        </p:nvSpPr>
        <p:spPr>
          <a:xfrm>
            <a:off x="2032000" y="6997853"/>
            <a:ext cx="20320000" cy="4143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>
              <a:defRPr sz="1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REST简介</a:t>
            </a:r>
          </a:p>
        </p:txBody>
      </p:sp>
      <p:sp>
        <p:nvSpPr>
          <p:cNvPr id="145" name="用Spring Boot编写RESTful API"/>
          <p:cNvSpPr txBox="1"/>
          <p:nvPr/>
        </p:nvSpPr>
        <p:spPr>
          <a:xfrm>
            <a:off x="2032000" y="927282"/>
            <a:ext cx="20320000" cy="1589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algn="l">
              <a:defRPr sz="5200" b="0">
                <a:solidFill>
                  <a:srgbClr val="5E5E5E"/>
                </a:solidFill>
              </a:defRPr>
            </a:lvl1pPr>
          </a:lstStyle>
          <a:p>
            <a:r>
              <a:t>用Spring Boot编写RESTful API</a:t>
            </a:r>
          </a:p>
        </p:txBody>
      </p: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在Spring Boot项目中添加Mybatis"/>
          <p:cNvSpPr txBox="1">
            <a:spLocks noGrp="1"/>
          </p:cNvSpPr>
          <p:nvPr>
            <p:ph type="title"/>
          </p:nvPr>
        </p:nvSpPr>
        <p:spPr>
          <a:xfrm>
            <a:off x="2032000" y="6997853"/>
            <a:ext cx="20320000" cy="4143729"/>
          </a:xfrm>
          <a:prstGeom prst="rect">
            <a:avLst/>
          </a:prstGeom>
        </p:spPr>
        <p:txBody>
          <a:bodyPr anchor="t"/>
          <a:lstStyle/>
          <a:p>
            <a:r>
              <a:t>在Spring Boot项目中添加Mybatis</a:t>
            </a:r>
          </a:p>
        </p:txBody>
      </p:sp>
      <p:sp>
        <p:nvSpPr>
          <p:cNvPr id="156" name="用Spring Boot编写RESTful API"/>
          <p:cNvSpPr txBox="1">
            <a:spLocks noGrp="1"/>
          </p:cNvSpPr>
          <p:nvPr>
            <p:ph type="body" sz="quarter" idx="1"/>
          </p:nvPr>
        </p:nvSpPr>
        <p:spPr>
          <a:xfrm>
            <a:off x="2032000" y="927282"/>
            <a:ext cx="20320000" cy="1589486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5E5E5E"/>
                </a:solidFill>
              </a:defRPr>
            </a:lvl1pPr>
          </a:lstStyle>
          <a:p>
            <a:r>
              <a:t>用Spring Boot编写RESTful API</a:t>
            </a:r>
          </a:p>
        </p:txBody>
      </p:sp>
      <p:sp>
        <p:nvSpPr>
          <p:cNvPr id="157" name="使用Mybatis"/>
          <p:cNvSpPr txBox="1"/>
          <p:nvPr/>
        </p:nvSpPr>
        <p:spPr>
          <a:xfrm>
            <a:off x="2032000" y="4628157"/>
            <a:ext cx="20320000" cy="160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8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使用Mybatis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添加Mybatis支持步骤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添加Mybatis支持步骤</a:t>
            </a:r>
          </a:p>
        </p:txBody>
      </p:sp>
      <p:sp>
        <p:nvSpPr>
          <p:cNvPr id="162" name="修改pom.xml，添加mybatis支持…"/>
          <p:cNvSpPr txBox="1">
            <a:spLocks noGrp="1"/>
          </p:cNvSpPr>
          <p:nvPr>
            <p:ph type="body" idx="1"/>
          </p:nvPr>
        </p:nvSpPr>
        <p:spPr>
          <a:xfrm>
            <a:off x="2069875" y="3643312"/>
            <a:ext cx="20468269" cy="8840392"/>
          </a:xfrm>
          <a:prstGeom prst="rect">
            <a:avLst/>
          </a:prstGeom>
        </p:spPr>
        <p:txBody>
          <a:bodyPr/>
          <a:lstStyle/>
          <a:p>
            <a:pPr marL="873124" indent="-873124">
              <a:buSzPct val="100000"/>
              <a:buAutoNum type="arabicPeriod"/>
              <a:defRPr sz="5000"/>
            </a:pPr>
            <a:r>
              <a:t>修改pom.xml，添加mybatis支持</a:t>
            </a:r>
          </a:p>
          <a:p>
            <a:pPr marL="873124" indent="-873124">
              <a:buSzPct val="100000"/>
              <a:buAutoNum type="arabicPeriod"/>
              <a:defRPr sz="5000"/>
            </a:pPr>
            <a:r>
              <a:t>修改application.yml添加数据库连接</a:t>
            </a:r>
          </a:p>
          <a:p>
            <a:pPr marL="873124" indent="-873124">
              <a:buSzPct val="100000"/>
              <a:buAutoNum type="arabicPeriod"/>
              <a:defRPr sz="5000"/>
            </a:pPr>
            <a:r>
              <a:t>修改启动类，增加@MapperScan(“package-of-mapping”)注解</a:t>
            </a:r>
          </a:p>
          <a:p>
            <a:pPr marL="873124" indent="-873124">
              <a:buSzPct val="100000"/>
              <a:buAutoNum type="arabicPeriod"/>
              <a:defRPr sz="5000"/>
            </a:pPr>
            <a:r>
              <a:t>添加Mybatis Mapping接口</a:t>
            </a:r>
          </a:p>
          <a:p>
            <a:pPr marL="873124" indent="-873124">
              <a:buSzPct val="100000"/>
              <a:buAutoNum type="arabicPeriod"/>
              <a:defRPr sz="5000"/>
            </a:pPr>
            <a:r>
              <a:t>添加Mapping对应的XML（可选）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pring-Mybat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Spring-Mybatis</a:t>
            </a:r>
          </a:p>
        </p:txBody>
      </p:sp>
      <p:sp>
        <p:nvSpPr>
          <p:cNvPr id="165" name="pom.xml中添加…"/>
          <p:cNvSpPr txBox="1">
            <a:spLocks noGrp="1"/>
          </p:cNvSpPr>
          <p:nvPr>
            <p:ph type="body" idx="1"/>
          </p:nvPr>
        </p:nvSpPr>
        <p:spPr>
          <a:xfrm>
            <a:off x="4387453" y="2931354"/>
            <a:ext cx="15609094" cy="10663660"/>
          </a:xfrm>
          <a:prstGeom prst="rect">
            <a:avLst/>
          </a:prstGeom>
        </p:spPr>
        <p:txBody>
          <a:bodyPr/>
          <a:lstStyle/>
          <a:p>
            <a:r>
              <a:t>pom.xml中添加</a:t>
            </a:r>
          </a:p>
          <a:p>
            <a:pPr marL="0" lvl="5" indent="1143000">
              <a:spcBef>
                <a:spcPts val="0"/>
              </a:spcBef>
              <a:buSzTx/>
              <a:buNone/>
              <a:defRPr sz="3200"/>
            </a:pPr>
            <a:r>
              <a:t>&lt;dependency&gt;</a:t>
            </a:r>
          </a:p>
          <a:p>
            <a:pPr marL="0" lvl="5" indent="1143000">
              <a:spcBef>
                <a:spcPts val="0"/>
              </a:spcBef>
              <a:buSzTx/>
              <a:buNone/>
              <a:defRPr sz="3200"/>
            </a:pPr>
            <a:r>
              <a:t>	&lt;groupId&gt;org.mybatis.spring.boot&lt;/groupId&gt;</a:t>
            </a:r>
          </a:p>
          <a:p>
            <a:pPr marL="0" lvl="5" indent="1143000">
              <a:spcBef>
                <a:spcPts val="0"/>
              </a:spcBef>
              <a:buSzTx/>
              <a:buNone/>
              <a:defRPr sz="3200"/>
            </a:pPr>
            <a:r>
              <a:t>	&lt;artifactId&gt;mybatis-spring-boot-starter&lt;/artifactId&gt;</a:t>
            </a:r>
          </a:p>
          <a:p>
            <a:pPr marL="0" lvl="5" indent="1143000">
              <a:spcBef>
                <a:spcPts val="0"/>
              </a:spcBef>
              <a:buSzTx/>
              <a:buNone/>
              <a:defRPr sz="3200"/>
            </a:pPr>
            <a:r>
              <a:t>	&lt;version&gt;1.3.2&lt;/version&gt;</a:t>
            </a:r>
          </a:p>
          <a:p>
            <a:pPr marL="0" lvl="5" indent="1143000">
              <a:spcBef>
                <a:spcPts val="0"/>
              </a:spcBef>
              <a:buSzTx/>
              <a:buNone/>
              <a:defRPr sz="3200"/>
            </a:pPr>
            <a:r>
              <a:t>&lt;/dependency&gt;</a:t>
            </a:r>
          </a:p>
          <a:p>
            <a:pPr marL="0" lvl="5" indent="1143000">
              <a:spcBef>
                <a:spcPts val="0"/>
              </a:spcBef>
              <a:buSzTx/>
              <a:buNone/>
              <a:defRPr sz="3200"/>
            </a:pPr>
            <a:r>
              <a:t>&lt;dependency&gt;</a:t>
            </a:r>
          </a:p>
          <a:p>
            <a:pPr marL="0" lvl="5" indent="1143000">
              <a:spcBef>
                <a:spcPts val="0"/>
              </a:spcBef>
              <a:buSzTx/>
              <a:buNone/>
              <a:defRPr sz="3200"/>
            </a:pPr>
            <a:r>
              <a:t>    &lt;groupId&gt;org.postgresql&lt;/groupId&gt;</a:t>
            </a:r>
          </a:p>
          <a:p>
            <a:pPr marL="0" lvl="5" indent="1143000">
              <a:spcBef>
                <a:spcPts val="0"/>
              </a:spcBef>
              <a:buSzTx/>
              <a:buNone/>
              <a:defRPr sz="3200"/>
            </a:pPr>
            <a:r>
              <a:t>    &lt;artifactId&gt;postgresql&lt;/artifactId&gt;</a:t>
            </a:r>
          </a:p>
          <a:p>
            <a:pPr marL="0" lvl="5" indent="1143000">
              <a:spcBef>
                <a:spcPts val="0"/>
              </a:spcBef>
              <a:buSzTx/>
              <a:buNone/>
              <a:defRPr sz="3200"/>
            </a:pPr>
            <a:r>
              <a:t>&lt;/dependency&gt;</a:t>
            </a:r>
          </a:p>
          <a:p>
            <a:r>
              <a:t>application.yml中添加</a:t>
            </a:r>
          </a:p>
          <a:p>
            <a:pPr marL="0" lvl="4" indent="914400">
              <a:spcBef>
                <a:spcPts val="0"/>
              </a:spcBef>
              <a:buSzTx/>
              <a:buNone/>
              <a:defRPr sz="3200"/>
            </a:pPr>
            <a:r>
              <a:t>spring:</a:t>
            </a:r>
          </a:p>
          <a:p>
            <a:pPr marL="0" lvl="4" indent="914400">
              <a:spcBef>
                <a:spcPts val="0"/>
              </a:spcBef>
              <a:buSzTx/>
              <a:buNone/>
              <a:defRPr sz="3200"/>
            </a:pPr>
            <a:r>
              <a:t>  datasource:</a:t>
            </a:r>
          </a:p>
          <a:p>
            <a:pPr marL="0" lvl="4" indent="914400">
              <a:spcBef>
                <a:spcPts val="0"/>
              </a:spcBef>
              <a:buSzTx/>
              <a:buNone/>
              <a:defRPr sz="3200"/>
            </a:pPr>
            <a:r>
              <a:t>    dbcp2.validation-query: select 1</a:t>
            </a:r>
          </a:p>
          <a:p>
            <a:pPr marL="0" lvl="4" indent="914400">
              <a:spcBef>
                <a:spcPts val="0"/>
              </a:spcBef>
              <a:buSzTx/>
              <a:buNone/>
              <a:defRPr sz="3200"/>
            </a:pPr>
            <a:r>
              <a:t>    driverClassName: org.postgresql.Driver</a:t>
            </a:r>
          </a:p>
          <a:p>
            <a:pPr marL="0" lvl="4" indent="914400">
              <a:spcBef>
                <a:spcPts val="0"/>
              </a:spcBef>
              <a:buSzTx/>
              <a:buNone/>
              <a:defRPr sz="3200"/>
            </a:pPr>
            <a:r>
              <a:t>    url: jdbc:postgresql://127.0.0.1:5432/thedb?stringtype=unspecified</a:t>
            </a:r>
          </a:p>
          <a:p>
            <a:pPr marL="0" lvl="4" indent="914400">
              <a:spcBef>
                <a:spcPts val="0"/>
              </a:spcBef>
              <a:buSzTx/>
              <a:buNone/>
              <a:defRPr sz="3200"/>
            </a:pPr>
            <a:r>
              <a:t>    username: pguser</a:t>
            </a:r>
          </a:p>
          <a:p>
            <a:pPr marL="0" lvl="4" indent="914400">
              <a:spcBef>
                <a:spcPts val="0"/>
              </a:spcBef>
              <a:buSzTx/>
              <a:buNone/>
              <a:defRPr sz="3200"/>
            </a:pPr>
            <a:r>
              <a:t>    password: passwordofpguser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自定义</PresentationFormat>
  <Paragraphs>28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在Spring Boot项目中添加Mybatis</vt:lpstr>
      <vt:lpstr>添加Mybatis支持步骤</vt:lpstr>
      <vt:lpstr>Spring-Mybatis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在Spring Boot项目中添加Mybatis</dc:title>
  <cp:lastModifiedBy>ge</cp:lastModifiedBy>
  <cp:revision>1</cp:revision>
  <dcterms:modified xsi:type="dcterms:W3CDTF">2018-09-25T02:13:05Z</dcterms:modified>
</cp:coreProperties>
</file>