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6393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136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程-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编写一个最简单RESTful API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编写一个最简单RESTful API</a:t>
            </a:r>
          </a:p>
        </p:txBody>
      </p:sp>
      <p:sp>
        <p:nvSpPr>
          <p:cNvPr id="153" name="REST简介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REST简介</a:t>
            </a:r>
          </a:p>
        </p:txBody>
      </p:sp>
      <p:sp>
        <p:nvSpPr>
          <p:cNvPr id="154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sql/Statement.html#setQueryTimeout-int-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pring中的数据库事务管理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Spring中的数据库事务管理</a:t>
            </a:r>
          </a:p>
        </p:txBody>
      </p:sp>
      <p:sp>
        <p:nvSpPr>
          <p:cNvPr id="165" name="@Transactional注解的…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pPr defTabSz="813315">
              <a:defRPr sz="11088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@Transactional注解的</a:t>
            </a:r>
          </a:p>
          <a:p>
            <a:pPr defTabSz="813315">
              <a:defRPr sz="11088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timeout参数</a:t>
            </a:r>
          </a:p>
        </p:txBody>
      </p:sp>
      <p:sp>
        <p:nvSpPr>
          <p:cNvPr id="166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@Transactional注解的timeout参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400"/>
            </a:lvl1pPr>
          </a:lstStyle>
          <a:p>
            <a:r>
              <a:t>@Transactional注解的timeout参数</a:t>
            </a:r>
          </a:p>
        </p:txBody>
      </p:sp>
      <p:sp>
        <p:nvSpPr>
          <p:cNvPr id="169" name="timeout 事务的超时时间，默认值为-1。如果超过该时间限制但事务还没有完成，则自动回滚事务。…"/>
          <p:cNvSpPr txBox="1">
            <a:spLocks noGrp="1"/>
          </p:cNvSpPr>
          <p:nvPr>
            <p:ph type="body" idx="1"/>
          </p:nvPr>
        </p:nvSpPr>
        <p:spPr>
          <a:xfrm>
            <a:off x="1490622" y="3643312"/>
            <a:ext cx="21517781" cy="8840392"/>
          </a:xfrm>
          <a:prstGeom prst="rect">
            <a:avLst/>
          </a:prstGeom>
        </p:spPr>
        <p:txBody>
          <a:bodyPr/>
          <a:lstStyle/>
          <a:p>
            <a:r>
              <a:t>timeout 事务的超时时间，默认值为-1。如果超过该时间限制但事务还没有完成，则自动回滚事务。</a:t>
            </a:r>
          </a:p>
          <a:p>
            <a:r>
              <a:t>方法抛出异常，事务被回滚，可能是SQL执行时间过长的异常，也可能是TransactionTimedOutException</a:t>
            </a:r>
          </a:p>
          <a:p>
            <a:r>
              <a:t>从方法执行开始计算，每个SQL执行前检查一次是否超时，方法全部执行完毕后不检查是否超时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@Transactional(timeout=5)…"/>
          <p:cNvSpPr/>
          <p:nvPr/>
        </p:nvSpPr>
        <p:spPr>
          <a:xfrm>
            <a:off x="703591" y="2682795"/>
            <a:ext cx="22388760" cy="8384589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lvl="1" algn="l" defTabSz="642937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</a:t>
            </a:r>
            <a:r>
              <a:t>Transactional(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timeout</a:t>
            </a:r>
            <a:r>
              <a:t>=5)</a:t>
            </a:r>
          </a:p>
          <a:p>
            <a:pPr lvl="1" algn="l" defTabSz="642937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public void doSomthing(){</a:t>
            </a:r>
          </a:p>
          <a:p>
            <a:pPr lvl="1" algn="l" defTabSz="642937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//一些java代码，</a:t>
            </a:r>
          </a:p>
          <a:p>
            <a:pPr lvl="1" algn="l" defTabSz="642937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//执行一条SQL</a:t>
            </a:r>
          </a:p>
          <a:p>
            <a:pPr lvl="1" algn="l" defTabSz="642937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//一些java代码，</a:t>
            </a:r>
          </a:p>
          <a:p>
            <a:pPr lvl="1" algn="l" defTabSz="642937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//执行一条SQL</a:t>
            </a:r>
          </a:p>
          <a:p>
            <a:pPr lvl="1" algn="l" defTabSz="642937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//一些java代码，</a:t>
            </a:r>
          </a:p>
          <a:p>
            <a:pPr lvl="1" algn="l" defTabSz="642937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//执行一条SQL</a:t>
            </a:r>
          </a:p>
          <a:p>
            <a:pPr lvl="1" algn="l" defTabSz="642937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//一些java代码，</a:t>
            </a:r>
          </a:p>
          <a:p>
            <a:pPr lvl="1" algn="l" defTabSz="642937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72" name="—— begin transaction开始时间点"/>
          <p:cNvSpPr txBox="1"/>
          <p:nvPr/>
        </p:nvSpPr>
        <p:spPr>
          <a:xfrm>
            <a:off x="8169519" y="3514180"/>
            <a:ext cx="13161300" cy="85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lvl="1" algn="l" defTabSz="642937">
              <a:defRPr sz="4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—— begin transaction开始时间点</a:t>
            </a:r>
          </a:p>
        </p:txBody>
      </p:sp>
      <p:sp>
        <p:nvSpPr>
          <p:cNvPr id="173" name="—————————— 这里计算一次是否超时，和开始时间点相减比较timeout设置的值"/>
          <p:cNvSpPr txBox="1"/>
          <p:nvPr/>
        </p:nvSpPr>
        <p:spPr>
          <a:xfrm>
            <a:off x="5725717" y="4938823"/>
            <a:ext cx="18658240" cy="93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lvl="1" algn="l" defTabSz="642937">
              <a:defRPr sz="4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—————————— 这里计算一次是否超时，</a:t>
            </a:r>
            <a:r>
              <a:rPr sz="3400"/>
              <a:t>和开始时间点相减比较timeout设置的值</a:t>
            </a:r>
          </a:p>
        </p:txBody>
      </p:sp>
      <p:sp>
        <p:nvSpPr>
          <p:cNvPr id="174" name="—————————— 再次计算是否超时"/>
          <p:cNvSpPr txBox="1"/>
          <p:nvPr/>
        </p:nvSpPr>
        <p:spPr>
          <a:xfrm>
            <a:off x="5685273" y="6520765"/>
            <a:ext cx="9629823" cy="85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lvl="1" algn="l" defTabSz="642937">
              <a:defRPr sz="4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—————————— 再次计算是否超时</a:t>
            </a:r>
          </a:p>
        </p:txBody>
      </p:sp>
      <p:sp>
        <p:nvSpPr>
          <p:cNvPr id="175" name="—————————— 再次计算是否超时"/>
          <p:cNvSpPr txBox="1"/>
          <p:nvPr/>
        </p:nvSpPr>
        <p:spPr>
          <a:xfrm>
            <a:off x="5597252" y="7920623"/>
            <a:ext cx="9629823" cy="85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lvl="1" algn="l" defTabSz="642937">
              <a:defRPr sz="4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—————————— 再次计算是否超时</a:t>
            </a:r>
          </a:p>
        </p:txBody>
      </p:sp>
      <p:sp>
        <p:nvSpPr>
          <p:cNvPr id="176" name="—————————— 方法执行完毕后，commit transaction时不检查是否超时"/>
          <p:cNvSpPr txBox="1"/>
          <p:nvPr/>
        </p:nvSpPr>
        <p:spPr>
          <a:xfrm>
            <a:off x="3459696" y="9873033"/>
            <a:ext cx="19914619" cy="1607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lvl="1" algn="l" defTabSz="642937">
              <a:defRPr sz="4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—————————— 方法执行完毕后，commit transaction时</a:t>
            </a:r>
            <a:r>
              <a:rPr sz="5100"/>
              <a:t>不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检查是否超时</a:t>
            </a:r>
          </a:p>
        </p:txBody>
      </p:sp>
      <p:sp>
        <p:nvSpPr>
          <p:cNvPr id="177" name="矩形"/>
          <p:cNvSpPr/>
          <p:nvPr/>
        </p:nvSpPr>
        <p:spPr>
          <a:xfrm>
            <a:off x="3312049" y="9143229"/>
            <a:ext cx="6948093" cy="925961"/>
          </a:xfrm>
          <a:prstGeom prst="rect">
            <a:avLst/>
          </a:prstGeom>
          <a:ln w="127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8" name="——————— 唯一不被计算到时间内的代码段"/>
          <p:cNvSpPr txBox="1"/>
          <p:nvPr/>
        </p:nvSpPr>
        <p:spPr>
          <a:xfrm>
            <a:off x="7285380" y="9179172"/>
            <a:ext cx="12263252" cy="85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lvl="1" algn="l" defTabSz="642937">
              <a:defRPr sz="40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——————— 唯一不被计算到时间内的代码段</a:t>
            </a:r>
          </a:p>
        </p:txBody>
      </p:sp>
      <p:sp>
        <p:nvSpPr>
          <p:cNvPr id="179" name="矩形"/>
          <p:cNvSpPr/>
          <p:nvPr/>
        </p:nvSpPr>
        <p:spPr>
          <a:xfrm>
            <a:off x="1952460" y="9166411"/>
            <a:ext cx="5650622" cy="938661"/>
          </a:xfrm>
          <a:prstGeom prst="rect">
            <a:avLst/>
          </a:prstGeom>
          <a:ln w="381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0" name="java.sql.Statement.setQueryTimeout(int seconds)"/>
          <p:cNvSpPr txBox="1"/>
          <p:nvPr/>
        </p:nvSpPr>
        <p:spPr>
          <a:xfrm>
            <a:off x="5295982" y="12203089"/>
            <a:ext cx="13792036" cy="862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900"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java.sql.Statement.</a:t>
            </a:r>
            <a:r>
              <a:rPr>
                <a:hlinkClick r:id="rId2"/>
              </a:rPr>
              <a:t>setQueryTimeout</a:t>
            </a:r>
            <a:r>
              <a:t>(int seconds)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1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自定义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Helvetica Light</vt:lpstr>
      <vt:lpstr>Helvetica Neue</vt:lpstr>
      <vt:lpstr>Helvetica Neue Light</vt:lpstr>
      <vt:lpstr>Helvetica Neue Medium</vt:lpstr>
      <vt:lpstr>Helvetica Neue Thin</vt:lpstr>
      <vt:lpstr>Monaco</vt:lpstr>
      <vt:lpstr>White</vt:lpstr>
      <vt:lpstr>PowerPoint 演示文稿</vt:lpstr>
      <vt:lpstr>@Transactional注解的timeout参数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ge</cp:lastModifiedBy>
  <cp:revision>1</cp:revision>
  <dcterms:modified xsi:type="dcterms:W3CDTF">2018-09-25T02:11:56Z</dcterms:modified>
</cp:coreProperties>
</file>