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41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4898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2490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714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/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611187" indent="-611187" defTabSz="821531">
              <a:buSzPct val="145000"/>
              <a:defRPr sz="4400"/>
            </a:lvl1pPr>
            <a:lvl2pPr marL="1055687" indent="-611187" defTabSz="821531">
              <a:buSzPct val="145000"/>
              <a:defRPr sz="4400"/>
            </a:lvl2pPr>
            <a:lvl3pPr marL="1500187" indent="-611187" defTabSz="821531">
              <a:buSzPct val="145000"/>
              <a:defRPr sz="4400"/>
            </a:lvl3pPr>
            <a:lvl4pPr marL="1944687" indent="-611187" defTabSz="821531">
              <a:buSzPct val="145000"/>
              <a:defRPr sz="4400"/>
            </a:lvl4pPr>
            <a:lvl5pPr marL="2389187" indent="-611187" defTabSz="821531">
              <a:buSzPct val="145000"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/>
          </a:lstStyle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SzTx/>
              <a:buNone/>
            </a:lvl1pPr>
            <a:lvl2pPr marL="0" indent="228600" algn="ctr" defTabSz="821531">
              <a:spcBef>
                <a:spcPts val="0"/>
              </a:spcBef>
              <a:buSzTx/>
              <a:buNone/>
            </a:lvl2pPr>
            <a:lvl3pPr marL="0" indent="457200" algn="ctr" defTabSz="821531">
              <a:spcBef>
                <a:spcPts val="0"/>
              </a:spcBef>
              <a:buSzTx/>
              <a:buNone/>
            </a:lvl3pPr>
            <a:lvl4pPr marL="0" indent="685800" algn="ctr" defTabSz="821531">
              <a:spcBef>
                <a:spcPts val="0"/>
              </a:spcBef>
              <a:buSzTx/>
              <a:buNone/>
            </a:lvl4pPr>
            <a:lvl5pPr marL="0" indent="914400" algn="ctr" defTabSz="821531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pring Security"/>
          <p:cNvSpPr txBox="1"/>
          <p:nvPr/>
        </p:nvSpPr>
        <p:spPr>
          <a:xfrm>
            <a:off x="2032000" y="4738511"/>
            <a:ext cx="20320000" cy="1382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Spring Security</a:t>
            </a:r>
          </a:p>
        </p:txBody>
      </p:sp>
      <p:sp>
        <p:nvSpPr>
          <p:cNvPr id="138" name="用Spring Security保护…"/>
          <p:cNvSpPr txBox="1"/>
          <p:nvPr/>
        </p:nvSpPr>
        <p:spPr>
          <a:xfrm>
            <a:off x="2032000" y="6997853"/>
            <a:ext cx="20320000" cy="4143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/>
          <a:p>
            <a:pPr defTabSz="813315">
              <a:defRPr sz="11088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用Spring Security保护</a:t>
            </a:r>
          </a:p>
          <a:p>
            <a:pPr defTabSz="813315">
              <a:defRPr sz="11088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RESTful API的例子</a:t>
            </a:r>
          </a:p>
        </p:txBody>
      </p:sp>
      <p:sp>
        <p:nvSpPr>
          <p:cNvPr id="139" name="用Spring Boot编写RESTful API"/>
          <p:cNvSpPr txBox="1"/>
          <p:nvPr/>
        </p:nvSpPr>
        <p:spPr>
          <a:xfrm>
            <a:off x="2032000" y="927282"/>
            <a:ext cx="20320000" cy="158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 defTabSz="821531">
              <a:defRPr sz="5200" b="0"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启用Spring Secur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启用Spring Security</a:t>
            </a:r>
          </a:p>
        </p:txBody>
      </p:sp>
      <p:sp>
        <p:nvSpPr>
          <p:cNvPr id="144" name="&lt;dependency&gt;…"/>
          <p:cNvSpPr txBox="1"/>
          <p:nvPr/>
        </p:nvSpPr>
        <p:spPr>
          <a:xfrm>
            <a:off x="1700436" y="4717028"/>
            <a:ext cx="14748831" cy="257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800"/>
              </a:lnSpc>
              <a:defRPr sz="3300" b="0">
                <a:solidFill>
                  <a:srgbClr val="22863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</a:rPr>
              <a:t>&lt;</a:t>
            </a:r>
            <a:r>
              <a:t>dependency</a:t>
            </a:r>
            <a:r>
              <a:rPr>
                <a:solidFill>
                  <a:srgbClr val="24292E"/>
                </a:solidFill>
              </a:rPr>
              <a:t>&gt;</a:t>
            </a:r>
          </a:p>
          <a:p>
            <a:pPr algn="l" defTabSz="457200">
              <a:lnSpc>
                <a:spcPts val="5800"/>
              </a:lnSpc>
              <a:defRPr sz="33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&lt;</a:t>
            </a:r>
            <a:r>
              <a:rPr>
                <a:solidFill>
                  <a:srgbClr val="22863A"/>
                </a:solidFill>
              </a:rPr>
              <a:t>groupId</a:t>
            </a:r>
            <a:r>
              <a:t>&gt;org.springframework.boot&lt;/</a:t>
            </a:r>
            <a:r>
              <a:rPr>
                <a:solidFill>
                  <a:srgbClr val="22863A"/>
                </a:solidFill>
              </a:rPr>
              <a:t>groupId</a:t>
            </a:r>
            <a:r>
              <a:t>&gt;</a:t>
            </a:r>
          </a:p>
          <a:p>
            <a:pPr algn="l" defTabSz="457200">
              <a:lnSpc>
                <a:spcPts val="5800"/>
              </a:lnSpc>
              <a:defRPr sz="33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&lt;</a:t>
            </a:r>
            <a:r>
              <a:rPr>
                <a:solidFill>
                  <a:srgbClr val="22863A"/>
                </a:solidFill>
              </a:rPr>
              <a:t>artifactId</a:t>
            </a:r>
            <a:r>
              <a:t>&gt;spring-boot-starter-security&lt;/</a:t>
            </a:r>
            <a:r>
              <a:rPr>
                <a:solidFill>
                  <a:srgbClr val="22863A"/>
                </a:solidFill>
              </a:rPr>
              <a:t>artifactId</a:t>
            </a:r>
            <a:r>
              <a:t>&gt;</a:t>
            </a:r>
          </a:p>
          <a:p>
            <a:pPr algn="l" defTabSz="457200">
              <a:lnSpc>
                <a:spcPts val="5800"/>
              </a:lnSpc>
              <a:defRPr sz="3300" b="0">
                <a:solidFill>
                  <a:srgbClr val="22863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</a:rPr>
              <a:t>&lt;/</a:t>
            </a:r>
            <a:r>
              <a:t>dependency</a:t>
            </a:r>
            <a:r>
              <a:rPr>
                <a:solidFill>
                  <a:srgbClr val="24292E"/>
                </a:solidFill>
              </a:rPr>
              <a:t>&gt;</a:t>
            </a:r>
          </a:p>
        </p:txBody>
      </p:sp>
      <p:grpSp>
        <p:nvGrpSpPr>
          <p:cNvPr id="149" name="成组"/>
          <p:cNvGrpSpPr/>
          <p:nvPr/>
        </p:nvGrpSpPr>
        <p:grpSpPr>
          <a:xfrm>
            <a:off x="15138" y="5634930"/>
            <a:ext cx="24455324" cy="8195840"/>
            <a:chOff x="0" y="0"/>
            <a:chExt cx="24455322" cy="8195838"/>
          </a:xfrm>
        </p:grpSpPr>
        <p:grpSp>
          <p:nvGrpSpPr>
            <p:cNvPr id="147" name="成组"/>
            <p:cNvGrpSpPr/>
            <p:nvPr/>
          </p:nvGrpSpPr>
          <p:grpSpPr>
            <a:xfrm>
              <a:off x="0" y="0"/>
              <a:ext cx="24455323" cy="8195839"/>
              <a:chOff x="0" y="0"/>
              <a:chExt cx="24455322" cy="8195838"/>
            </a:xfrm>
          </p:grpSpPr>
          <p:pic>
            <p:nvPicPr>
              <p:cNvPr id="145" name="图像" descr="图像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24455323" cy="819583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46" name="搜索"/>
              <p:cNvSpPr/>
              <p:nvPr/>
            </p:nvSpPr>
            <p:spPr>
              <a:xfrm>
                <a:off x="15358457" y="4553171"/>
                <a:ext cx="873068" cy="10232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00" h="21502" extrusionOk="0">
                    <a:moveTo>
                      <a:pt x="7928" y="4"/>
                    </a:moveTo>
                    <a:cubicBezTo>
                      <a:pt x="6343" y="54"/>
                      <a:pt x="4758" y="513"/>
                      <a:pt x="3383" y="1414"/>
                    </a:cubicBezTo>
                    <a:cubicBezTo>
                      <a:pt x="-286" y="3816"/>
                      <a:pt x="-1098" y="8454"/>
                      <a:pt x="1573" y="11753"/>
                    </a:cubicBezTo>
                    <a:cubicBezTo>
                      <a:pt x="3866" y="14587"/>
                      <a:pt x="8102" y="15587"/>
                      <a:pt x="11645" y="14130"/>
                    </a:cubicBezTo>
                    <a:lnTo>
                      <a:pt x="11895" y="14028"/>
                    </a:lnTo>
                    <a:lnTo>
                      <a:pt x="12039" y="14238"/>
                    </a:lnTo>
                    <a:cubicBezTo>
                      <a:pt x="12051" y="14256"/>
                      <a:pt x="12060" y="14269"/>
                      <a:pt x="12071" y="14282"/>
                    </a:cubicBezTo>
                    <a:lnTo>
                      <a:pt x="17686" y="21218"/>
                    </a:lnTo>
                    <a:cubicBezTo>
                      <a:pt x="17806" y="21366"/>
                      <a:pt x="17984" y="21464"/>
                      <a:pt x="18188" y="21493"/>
                    </a:cubicBezTo>
                    <a:cubicBezTo>
                      <a:pt x="18392" y="21522"/>
                      <a:pt x="18597" y="21479"/>
                      <a:pt x="18762" y="21371"/>
                    </a:cubicBezTo>
                    <a:lnTo>
                      <a:pt x="20082" y="20505"/>
                    </a:lnTo>
                    <a:cubicBezTo>
                      <a:pt x="20425" y="20281"/>
                      <a:pt x="20502" y="19847"/>
                      <a:pt x="20252" y="19538"/>
                    </a:cubicBezTo>
                    <a:lnTo>
                      <a:pt x="14637" y="12602"/>
                    </a:lnTo>
                    <a:cubicBezTo>
                      <a:pt x="14613" y="12572"/>
                      <a:pt x="14586" y="12546"/>
                      <a:pt x="14559" y="12521"/>
                    </a:cubicBezTo>
                    <a:lnTo>
                      <a:pt x="14359" y="12340"/>
                    </a:lnTo>
                    <a:lnTo>
                      <a:pt x="14540" y="12143"/>
                    </a:lnTo>
                    <a:cubicBezTo>
                      <a:pt x="16964" y="9533"/>
                      <a:pt x="17103" y="5790"/>
                      <a:pt x="14878" y="3042"/>
                    </a:cubicBezTo>
                    <a:cubicBezTo>
                      <a:pt x="13209" y="980"/>
                      <a:pt x="10569" y="-78"/>
                      <a:pt x="7928" y="4"/>
                    </a:cubicBezTo>
                    <a:close/>
                    <a:moveTo>
                      <a:pt x="7952" y="1548"/>
                    </a:moveTo>
                    <a:cubicBezTo>
                      <a:pt x="8377" y="1533"/>
                      <a:pt x="8807" y="1556"/>
                      <a:pt x="9237" y="1617"/>
                    </a:cubicBezTo>
                    <a:cubicBezTo>
                      <a:pt x="10956" y="1861"/>
                      <a:pt x="12466" y="2690"/>
                      <a:pt x="13488" y="3952"/>
                    </a:cubicBezTo>
                    <a:cubicBezTo>
                      <a:pt x="15601" y="6562"/>
                      <a:pt x="14959" y="10231"/>
                      <a:pt x="12058" y="12131"/>
                    </a:cubicBezTo>
                    <a:cubicBezTo>
                      <a:pt x="10904" y="12887"/>
                      <a:pt x="9563" y="13250"/>
                      <a:pt x="8234" y="13250"/>
                    </a:cubicBezTo>
                    <a:cubicBezTo>
                      <a:pt x="6221" y="13250"/>
                      <a:pt x="4235" y="12415"/>
                      <a:pt x="2963" y="10843"/>
                    </a:cubicBezTo>
                    <a:cubicBezTo>
                      <a:pt x="850" y="8233"/>
                      <a:pt x="1491" y="4565"/>
                      <a:pt x="4393" y="2665"/>
                    </a:cubicBezTo>
                    <a:cubicBezTo>
                      <a:pt x="5446" y="1976"/>
                      <a:pt x="6677" y="1593"/>
                      <a:pt x="7952" y="1548"/>
                    </a:cubicBezTo>
                    <a:close/>
                  </a:path>
                </a:pathLst>
              </a:custGeom>
              <a:solidFill>
                <a:schemeClr val="accent4">
                  <a:hueOff val="366961"/>
                  <a:satOff val="4172"/>
                  <a:lumOff val="1112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48" name="矩形"/>
            <p:cNvSpPr/>
            <p:nvPr/>
          </p:nvSpPr>
          <p:spPr>
            <a:xfrm>
              <a:off x="54254" y="4445529"/>
              <a:ext cx="16291481" cy="1092139"/>
            </a:xfrm>
            <a:prstGeom prst="rect">
              <a:avLst/>
            </a:prstGeom>
            <a:noFill/>
            <a:ln w="635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前后端交互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前后端交互</a:t>
            </a:r>
          </a:p>
        </p:txBody>
      </p:sp>
      <p:pic>
        <p:nvPicPr>
          <p:cNvPr id="15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95571" y="3824084"/>
            <a:ext cx="15236271" cy="866099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Open Auth Server…"/>
          <p:cNvSpPr txBox="1"/>
          <p:nvPr/>
        </p:nvSpPr>
        <p:spPr>
          <a:xfrm>
            <a:off x="17892478" y="3367118"/>
            <a:ext cx="6197872" cy="39566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Open Auth Server</a:t>
            </a:r>
          </a:p>
          <a:p>
            <a: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OpenID Server</a:t>
            </a:r>
          </a:p>
        </p:txBody>
      </p:sp>
      <p:sp>
        <p:nvSpPr>
          <p:cNvPr id="156" name="Filter…"/>
          <p:cNvSpPr txBox="1"/>
          <p:nvPr/>
        </p:nvSpPr>
        <p:spPr>
          <a:xfrm>
            <a:off x="17701119" y="8891141"/>
            <a:ext cx="6438235" cy="395668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Filter</a:t>
            </a:r>
          </a:p>
          <a:p>
            <a: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  <a:p>
            <a:pPr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token -&gt;  User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1" animBg="1" advAuto="0"/>
      <p:bldP spid="156" grpId="2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自定义</PresentationFormat>
  <Paragraphs>18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Helvetica Neue</vt:lpstr>
      <vt:lpstr>Helvetica Neue Light</vt:lpstr>
      <vt:lpstr>Helvetica Neue Medium</vt:lpstr>
      <vt:lpstr>Helvetica Neue Thin</vt:lpstr>
      <vt:lpstr>Menlo</vt:lpstr>
      <vt:lpstr>White</vt:lpstr>
      <vt:lpstr>PowerPoint 演示文稿</vt:lpstr>
      <vt:lpstr>启用Spring Security</vt:lpstr>
      <vt:lpstr>前后端交互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ge</cp:lastModifiedBy>
  <cp:revision>1</cp:revision>
  <dcterms:modified xsi:type="dcterms:W3CDTF">2018-09-25T02:11:06Z</dcterms:modified>
</cp:coreProperties>
</file>