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04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48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752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13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pring Async, Scheduling &amp; Cache"/>
          <p:cNvSpPr txBox="1"/>
          <p:nvPr/>
        </p:nvSpPr>
        <p:spPr>
          <a:xfrm>
            <a:off x="2032000" y="4738511"/>
            <a:ext cx="20320000" cy="13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Async, Scheduling &amp; Cache</a:t>
            </a:r>
          </a:p>
        </p:txBody>
      </p:sp>
      <p:sp>
        <p:nvSpPr>
          <p:cNvPr id="129" name="Spring Cache (Redis)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Cache (Redis)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使用Red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使用Redis</a:t>
            </a:r>
          </a:p>
        </p:txBody>
      </p:sp>
      <p:sp>
        <p:nvSpPr>
          <p:cNvPr id="135" name="POM中加入依赖…"/>
          <p:cNvSpPr txBox="1"/>
          <p:nvPr/>
        </p:nvSpPr>
        <p:spPr>
          <a:xfrm>
            <a:off x="2003706" y="3005793"/>
            <a:ext cx="15661631" cy="312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400" b="0"/>
            </a:pPr>
            <a:r>
              <a:t>POM中加入依赖</a:t>
            </a: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org.springframework.boot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spring-boot-starter-data-redis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36" name="application.yml中加入配置…"/>
          <p:cNvSpPr txBox="1"/>
          <p:nvPr/>
        </p:nvSpPr>
        <p:spPr>
          <a:xfrm>
            <a:off x="1797450" y="6184892"/>
            <a:ext cx="20049208" cy="7334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400" b="0"/>
            </a:pPr>
            <a:r>
              <a:t>application.yml中加入配置</a:t>
            </a:r>
          </a:p>
          <a:p>
            <a:pPr lvl="4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spring:</a:t>
            </a:r>
            <a:endParaRPr>
              <a:solidFill>
                <a:srgbClr val="000000"/>
              </a:solidFill>
            </a:endParaRP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cache:</a:t>
            </a:r>
            <a:endParaRPr>
              <a:solidFill>
                <a:srgbClr val="000000"/>
              </a:solidFill>
            </a:endParaRP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</a:t>
            </a:r>
            <a:r>
              <a:t>redis:</a:t>
            </a:r>
            <a:endParaRPr>
              <a:solidFill>
                <a:srgbClr val="000000"/>
              </a:solidFill>
            </a:endParaRP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</a:t>
            </a:r>
            <a:r>
              <a:t>time-to-live:</a:t>
            </a:r>
            <a:r>
              <a:rPr>
                <a:solidFill>
                  <a:srgbClr val="000000"/>
                </a:solidFill>
              </a:rPr>
              <a:t> 3600s 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# 默认是从不过期，可以设置一个过期时间</a:t>
            </a:r>
            <a:endParaRPr>
              <a:solidFill>
                <a:srgbClr val="000000"/>
              </a:solidFill>
            </a:endParaRP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</a:t>
            </a:r>
            <a:r>
              <a:t>redis:</a:t>
            </a:r>
            <a:endParaRPr>
              <a:solidFill>
                <a:srgbClr val="000000"/>
              </a:solidFill>
            </a:endParaRPr>
          </a:p>
          <a:p>
            <a:pPr lvl="3" indent="0"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00CE41"/>
                </a:solidFill>
              </a:rPr>
              <a:t>host:</a:t>
            </a:r>
            <a:r>
              <a:t> localhost</a:t>
            </a:r>
          </a:p>
          <a:p>
            <a:pPr lvl="3" indent="0"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00CE41"/>
                </a:solidFill>
              </a:rPr>
              <a:t>port:</a:t>
            </a:r>
            <a:r>
              <a:t> 6379</a:t>
            </a: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jedis:</a:t>
            </a:r>
            <a:endParaRPr>
              <a:solidFill>
                <a:srgbClr val="000000"/>
              </a:solidFill>
            </a:endParaRPr>
          </a:p>
          <a:p>
            <a:pPr lvl="3" indent="0"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0CE41"/>
                </a:solidFill>
              </a:rPr>
              <a:t>pool:</a:t>
            </a: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00000"/>
                </a:solidFill>
              </a:rPr>
              <a:t>        </a:t>
            </a:r>
            <a:r>
              <a:t>max-active:</a:t>
            </a:r>
            <a:r>
              <a:rPr>
                <a:solidFill>
                  <a:srgbClr val="000000"/>
                </a:solidFill>
              </a:rPr>
              <a:t> 5 </a:t>
            </a: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  </a:t>
            </a:r>
            <a:r>
              <a:t>max-idle:</a:t>
            </a:r>
            <a:r>
              <a:rPr>
                <a:solidFill>
                  <a:srgbClr val="000000"/>
                </a:solidFill>
              </a:rPr>
              <a:t> 10 </a:t>
            </a: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  </a:t>
            </a:r>
            <a:r>
              <a:t>max-wait:</a:t>
            </a:r>
            <a:r>
              <a:rPr>
                <a:solidFill>
                  <a:srgbClr val="000000"/>
                </a:solidFill>
              </a:rPr>
              <a:t> 10000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/>
          <p:nvPr/>
        </p:nvSpPr>
        <p:spPr>
          <a:xfrm>
            <a:off x="-75436" y="2201015"/>
            <a:ext cx="24534873" cy="4369966"/>
          </a:xfrm>
          <a:prstGeom prst="rect">
            <a:avLst/>
          </a:prstGeom>
          <a:solidFill>
            <a:srgbClr val="D5D5D5">
              <a:alpha val="2453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坑"/>
          <p:cNvSpPr txBox="1">
            <a:spLocks noGrp="1"/>
          </p:cNvSpPr>
          <p:nvPr>
            <p:ph type="title"/>
          </p:nvPr>
        </p:nvSpPr>
        <p:spPr>
          <a:xfrm>
            <a:off x="1689100" y="114968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坑</a:t>
            </a:r>
          </a:p>
        </p:txBody>
      </p:sp>
      <p:sp>
        <p:nvSpPr>
          <p:cNvPr id="142" name="application.yml中配置…"/>
          <p:cNvSpPr txBox="1">
            <a:spLocks noGrp="1"/>
          </p:cNvSpPr>
          <p:nvPr>
            <p:ph type="body" sz="quarter" idx="1"/>
          </p:nvPr>
        </p:nvSpPr>
        <p:spPr>
          <a:xfrm>
            <a:off x="1345645" y="6568978"/>
            <a:ext cx="21005801" cy="282929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50000"/>
              </a:lnSpc>
              <a:buSzTx/>
              <a:buNone/>
            </a:pPr>
            <a:r>
              <a:t>application.yml中配置</a:t>
            </a:r>
          </a:p>
          <a:p>
            <a:pPr marL="0" indent="0">
              <a:lnSpc>
                <a:spcPts val="3000"/>
              </a:lnSpc>
              <a:spcBef>
                <a:spcPts val="3400"/>
              </a:spcBef>
              <a:buSzTx/>
              <a:buNone/>
              <a:defRPr sz="3500"/>
            </a:pPr>
            <a:r>
              <a:t>     </a:t>
            </a:r>
            <a:r>
              <a:rPr>
                <a:solidFill>
                  <a:srgbClr val="7F007F"/>
                </a:solidFill>
              </a:rPr>
              <a:t>spring.cache.redis.key-prefix:</a:t>
            </a:r>
            <a:r>
              <a:t> key-   </a:t>
            </a:r>
            <a:r>
              <a:rPr i="1">
                <a:solidFill>
                  <a:srgbClr val="3F5F5F"/>
                </a:solidFill>
              </a:rPr>
              <a:t># Key 前缀.</a:t>
            </a:r>
          </a:p>
          <a:p>
            <a:pPr marL="0" indent="0">
              <a:lnSpc>
                <a:spcPts val="1500"/>
              </a:lnSpc>
              <a:spcBef>
                <a:spcPts val="3400"/>
              </a:spcBef>
              <a:buSzTx/>
              <a:buNone/>
              <a:defRPr sz="3500"/>
            </a:pPr>
            <a:r>
              <a:t>     </a:t>
            </a:r>
            <a:r>
              <a:rPr>
                <a:solidFill>
                  <a:srgbClr val="7F007F"/>
                </a:solidFill>
              </a:rPr>
              <a:t>spring.cache.redis.use-key-prefix:</a:t>
            </a:r>
            <a:r>
              <a:t> true  </a:t>
            </a:r>
            <a:r>
              <a:rPr i="1">
                <a:solidFill>
                  <a:srgbClr val="3F5F5F"/>
                </a:solidFill>
              </a:rPr>
              <a:t># 是否使用Key 前缀.</a:t>
            </a:r>
          </a:p>
        </p:txBody>
      </p:sp>
      <p:sp>
        <p:nvSpPr>
          <p:cNvPr id="143" name="@CachePut(cacheNames=&quot;counter&quot;, key=&quot;#id&quot;)…"/>
          <p:cNvSpPr txBox="1"/>
          <p:nvPr/>
        </p:nvSpPr>
        <p:spPr>
          <a:xfrm>
            <a:off x="3286892" y="2528653"/>
            <a:ext cx="15432994" cy="371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777777"/>
                </a:solidFill>
              </a:rPr>
              <a:t>@CachePut</a:t>
            </a:r>
            <a:r>
              <a:t>(cacheNames=</a:t>
            </a:r>
            <a:r>
              <a:rPr>
                <a:solidFill>
                  <a:srgbClr val="3933FF"/>
                </a:solidFill>
              </a:rPr>
              <a:t>"counter"</a:t>
            </a:r>
            <a:r>
              <a:t>, key=</a:t>
            </a:r>
            <a:r>
              <a:rPr>
                <a:solidFill>
                  <a:srgbClr val="3933FF"/>
                </a:solidFill>
              </a:rPr>
              <a:t>"#id"</a:t>
            </a:r>
            <a:r>
              <a:t>)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Map&lt;String, Object&gt; updateCounter(@PathVariable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}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777777"/>
                </a:solidFill>
              </a:rPr>
              <a:t>@CachePut</a:t>
            </a:r>
            <a:r>
              <a:t>(cacheNames=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t>, key=</a:t>
            </a:r>
            <a:r>
              <a:rPr>
                <a:solidFill>
                  <a:srgbClr val="3933FF"/>
                </a:solidFill>
              </a:rPr>
              <a:t>"#id"</a:t>
            </a:r>
            <a:r>
              <a:t>)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Map&lt;String, Object&gt; updateUser(@PathVariable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}</a:t>
            </a:r>
          </a:p>
        </p:txBody>
      </p:sp>
      <p:graphicFrame>
        <p:nvGraphicFramePr>
          <p:cNvPr id="144" name="表格"/>
          <p:cNvGraphicFramePr/>
          <p:nvPr/>
        </p:nvGraphicFramePr>
        <p:xfrm>
          <a:off x="1275824" y="9730255"/>
          <a:ext cx="21158142" cy="3470628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286360"/>
                <a:gridCol w="5286360"/>
                <a:gridCol w="5286360"/>
                <a:gridCol w="5286360"/>
              </a:tblGrid>
              <a:tr h="1728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配置条件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无上述2行配置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有上述2行配置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有上述配置，
但use-key-prefix=false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1728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Redis缓存内的key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counter::1  counter:101
user::1    user::101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key-1      key-101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1   101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在程序中使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在程序中使用</a:t>
            </a:r>
          </a:p>
        </p:txBody>
      </p:sp>
      <p:sp>
        <p:nvSpPr>
          <p:cNvPr id="147" name="@Autowired RedisTemplate&lt;?, ?&gt;  redisTemplate;"/>
          <p:cNvSpPr txBox="1"/>
          <p:nvPr/>
        </p:nvSpPr>
        <p:spPr>
          <a:xfrm>
            <a:off x="2670212" y="3651929"/>
            <a:ext cx="17359423" cy="2424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900" b="0"/>
            </a:pPr>
            <a:r>
              <a:rPr>
                <a:solidFill>
                  <a:srgbClr val="777777"/>
                </a:solidFill>
              </a:rPr>
              <a:t>@Autowired</a:t>
            </a:r>
            <a:r>
              <a:t> RedisTemplate&lt;?, ?&gt;  </a:t>
            </a:r>
            <a:r>
              <a:rPr>
                <a:solidFill>
                  <a:srgbClr val="0326CC"/>
                </a:solidFill>
              </a:rPr>
              <a:t>redisTemplate</a:t>
            </a:r>
            <a:r>
              <a:t>;</a:t>
            </a:r>
          </a:p>
          <a:p>
            <a:pPr algn="l">
              <a:defRPr sz="3900" b="0"/>
            </a:pPr>
            <a:endParaRPr/>
          </a:p>
          <a:p>
            <a:pPr algn="l">
              <a:defRPr sz="3900" b="0"/>
            </a:pPr>
            <a:endParaRPr/>
          </a:p>
        </p:txBody>
      </p:sp>
      <p:sp>
        <p:nvSpPr>
          <p:cNvPr id="148" name="String key = &quot;CACHE-DATE&quot;;…"/>
          <p:cNvSpPr txBox="1"/>
          <p:nvPr/>
        </p:nvSpPr>
        <p:spPr>
          <a:xfrm>
            <a:off x="401052" y="5688167"/>
            <a:ext cx="23054234" cy="728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String </a:t>
            </a:r>
            <a:r>
              <a:rPr>
                <a:solidFill>
                  <a:srgbClr val="7E504F"/>
                </a:solidFill>
              </a:rPr>
              <a:t>key</a:t>
            </a:r>
            <a:r>
              <a:t> = </a:t>
            </a:r>
            <a:r>
              <a:rPr>
                <a:solidFill>
                  <a:srgbClr val="3933FF"/>
                </a:solidFill>
              </a:rPr>
              <a:t>"CACHE-DATE"</a:t>
            </a:r>
            <a:r>
              <a:t>;</a:t>
            </a:r>
          </a:p>
          <a:p>
            <a:pPr algn="l" defTabSz="457200">
              <a:defRPr sz="35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@SuppressWarnings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"unchecked"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RedisTemplate&lt;String, Date&gt; </a:t>
            </a:r>
            <a:r>
              <a:rPr>
                <a:solidFill>
                  <a:srgbClr val="7E504F"/>
                </a:solidFill>
              </a:rPr>
              <a:t>rt</a:t>
            </a:r>
            <a:r>
              <a:t> = (RedisTemplate&lt;String, Date&gt;) </a:t>
            </a:r>
            <a:r>
              <a:rPr>
                <a:solidFill>
                  <a:srgbClr val="0326CC"/>
                </a:solidFill>
              </a:rPr>
              <a:t>redisTemplate</a:t>
            </a:r>
            <a:r>
              <a:t>;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Date </a:t>
            </a:r>
            <a:r>
              <a:rPr>
                <a:solidFill>
                  <a:srgbClr val="7E504F"/>
                </a:solidFill>
              </a:rPr>
              <a:t>d</a:t>
            </a:r>
            <a:r>
              <a:t> = </a:t>
            </a:r>
            <a:r>
              <a:rPr>
                <a:solidFill>
                  <a:srgbClr val="7E504F"/>
                </a:solidFill>
              </a:rPr>
              <a:t>rt</a:t>
            </a:r>
            <a:r>
              <a:t>.opsForValue().get(</a:t>
            </a:r>
            <a:r>
              <a:rPr>
                <a:solidFill>
                  <a:srgbClr val="7E504F"/>
                </a:solidFill>
              </a:rPr>
              <a:t>key</a:t>
            </a:r>
            <a:r>
              <a:t>);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( </a:t>
            </a:r>
            <a:r>
              <a:rPr>
                <a:solidFill>
                  <a:srgbClr val="7E504F"/>
                </a:solidFill>
              </a:rPr>
              <a:t>d</a:t>
            </a:r>
            <a:r>
              <a:t> ==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{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7E504F"/>
                </a:solidFill>
              </a:rPr>
              <a:t>d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Date();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7E504F"/>
                </a:solidFill>
              </a:rPr>
              <a:t>rt</a:t>
            </a:r>
            <a:r>
              <a:t>.opsForValue().set(</a:t>
            </a:r>
            <a:r>
              <a:rPr>
                <a:solidFill>
                  <a:srgbClr val="7E504F"/>
                </a:solidFill>
              </a:rPr>
              <a:t>key</a:t>
            </a:r>
            <a:r>
              <a:t>, </a:t>
            </a:r>
            <a:r>
              <a:rPr>
                <a:solidFill>
                  <a:srgbClr val="7E504F"/>
                </a:solidFill>
              </a:rPr>
              <a:t>d</a:t>
            </a:r>
            <a:r>
              <a:t>);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Calendar </a:t>
            </a:r>
            <a:r>
              <a:rPr>
                <a:solidFill>
                  <a:srgbClr val="7E504F"/>
                </a:solidFill>
              </a:rPr>
              <a:t>c</a:t>
            </a:r>
            <a:r>
              <a:t> = Calendar.getInstance();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7E504F"/>
                </a:solidFill>
              </a:rPr>
              <a:t>c</a:t>
            </a:r>
            <a:r>
              <a:t>.add(Calendar.</a:t>
            </a:r>
            <a:r>
              <a:rPr>
                <a:solidFill>
                  <a:srgbClr val="0326CC"/>
                </a:solidFill>
              </a:rPr>
              <a:t>MINUTE</a:t>
            </a:r>
            <a:r>
              <a:t>, 1);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7E504F"/>
                </a:solidFill>
              </a:rPr>
              <a:t>rt</a:t>
            </a:r>
            <a:r>
              <a:t>.expireAt(</a:t>
            </a:r>
            <a:r>
              <a:rPr>
                <a:solidFill>
                  <a:srgbClr val="7E504F"/>
                </a:solidFill>
              </a:rPr>
              <a:t>key</a:t>
            </a:r>
            <a:r>
              <a:t>, </a:t>
            </a:r>
            <a:r>
              <a:rPr>
                <a:solidFill>
                  <a:srgbClr val="7E504F"/>
                </a:solidFill>
              </a:rPr>
              <a:t>c</a:t>
            </a:r>
            <a:r>
              <a:t>.getTime()); </a:t>
            </a:r>
            <a:r>
              <a:rPr>
                <a:solidFill>
                  <a:srgbClr val="4E9072"/>
                </a:solidFill>
              </a:rPr>
              <a:t>//设置1分钟后过期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自定义</PresentationFormat>
  <Paragraphs>55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使用Redis</vt:lpstr>
      <vt:lpstr>坑</vt:lpstr>
      <vt:lpstr>在程序中使用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2018-09-25T02:10:06Z</dcterms:modified>
</cp:coreProperties>
</file>