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06459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79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8822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382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504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21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262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35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228600" algn="ctr" defTabSz="821531">
              <a:spcBef>
                <a:spcPts val="0"/>
              </a:spcBef>
              <a:buSzTx/>
              <a:buNone/>
            </a:lvl2pPr>
            <a:lvl3pPr marL="0" indent="457200" algn="ctr" defTabSz="821531">
              <a:spcBef>
                <a:spcPts val="0"/>
              </a:spcBef>
              <a:buSzTx/>
              <a:buNone/>
            </a:lvl3pPr>
            <a:lvl4pPr marL="0" indent="685800" algn="ctr" defTabSz="821531">
              <a:spcBef>
                <a:spcPts val="0"/>
              </a:spcBef>
              <a:buSzTx/>
              <a:buNone/>
            </a:lvl4pPr>
            <a:lvl5pPr marL="0" indent="914400" algn="ctr" defTabSz="821531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ebsocket &amp; JMS"/>
          <p:cNvSpPr txBox="1"/>
          <p:nvPr/>
        </p:nvSpPr>
        <p:spPr>
          <a:xfrm>
            <a:off x="2032000" y="4738511"/>
            <a:ext cx="20320000" cy="1382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Websocket &amp; JMS</a:t>
            </a:r>
          </a:p>
        </p:txBody>
      </p:sp>
      <p:sp>
        <p:nvSpPr>
          <p:cNvPr id="129" name="在Spring项目中使用JMS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defTabSz="821531"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在Spring项目中使用JMS</a:t>
            </a:r>
          </a:p>
        </p:txBody>
      </p:sp>
      <p:sp>
        <p:nvSpPr>
          <p:cNvPr id="130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821531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J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JMS</a:t>
            </a:r>
          </a:p>
        </p:txBody>
      </p:sp>
      <p:sp>
        <p:nvSpPr>
          <p:cNvPr id="135" name="Java Message Service  -- Java消息服务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Message Service  -- Java消息服务</a:t>
            </a:r>
          </a:p>
          <a:p>
            <a:r>
              <a:t>在两个应用程序或者分布式服务之间提供异步消息通讯</a:t>
            </a:r>
          </a:p>
          <a:p>
            <a:r>
              <a:t>应用间解耦</a:t>
            </a:r>
          </a:p>
          <a:p>
            <a:r>
              <a:t>企业应用集成中应用较多</a:t>
            </a:r>
          </a:p>
          <a:p>
            <a:r>
              <a:t>消息服务器很多，Apache ActiveMQ是比较常见的一个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JMS消息模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JMS消息模式</a:t>
            </a:r>
          </a:p>
        </p:txBody>
      </p:sp>
      <p:sp>
        <p:nvSpPr>
          <p:cNvPr id="140" name="点对点 (PTP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点对点 (PTP)                                              </a:t>
            </a:r>
          </a:p>
          <a:p>
            <a:pPr lvl="2"/>
            <a:r>
              <a:t>每个消息有一个生产者和一个消费者</a:t>
            </a:r>
          </a:p>
          <a:p>
            <a:r>
              <a:t>发布者/订阅者 (Pub/Sub)                                  </a:t>
            </a:r>
          </a:p>
          <a:p>
            <a:pPr lvl="2"/>
            <a:r>
              <a:t>每个消息一个生产者、多个消费者</a:t>
            </a:r>
          </a:p>
        </p:txBody>
      </p:sp>
      <p:pic>
        <p:nvPicPr>
          <p:cNvPr id="14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46521" y="2675094"/>
            <a:ext cx="14051358" cy="3759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52957" y="8246481"/>
            <a:ext cx="14038486" cy="4194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  <p:bldP spid="142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安装和配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安装和配置</a:t>
            </a:r>
          </a:p>
        </p:txBody>
      </p:sp>
      <p:sp>
        <p:nvSpPr>
          <p:cNvPr id="147" name="安装ActiveMQ  http://activemq.apache.org/download.html…"/>
          <p:cNvSpPr txBox="1">
            <a:spLocks noGrp="1"/>
          </p:cNvSpPr>
          <p:nvPr>
            <p:ph type="body" sz="half" idx="1"/>
          </p:nvPr>
        </p:nvSpPr>
        <p:spPr>
          <a:xfrm>
            <a:off x="1689100" y="3098800"/>
            <a:ext cx="21005800" cy="344712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安装ActiveMQ  http://activemq.apache.org/download.html</a:t>
            </a:r>
          </a:p>
          <a:p>
            <a:r>
              <a:t>配置pom文件</a:t>
            </a:r>
          </a:p>
        </p:txBody>
      </p:sp>
      <p:sp>
        <p:nvSpPr>
          <p:cNvPr id="148" name="&lt;dependency&gt;…"/>
          <p:cNvSpPr txBox="1"/>
          <p:nvPr/>
        </p:nvSpPr>
        <p:spPr>
          <a:xfrm>
            <a:off x="1776090" y="6113219"/>
            <a:ext cx="17109592" cy="2452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500"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	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org.springframework.boot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	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spring-boot-starter-activemq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sz="3500"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149" name="配置application.yml"/>
          <p:cNvSpPr txBox="1"/>
          <p:nvPr/>
        </p:nvSpPr>
        <p:spPr>
          <a:xfrm>
            <a:off x="1689100" y="8485318"/>
            <a:ext cx="21005800" cy="2134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indent="-635000" algn="l">
              <a:spcBef>
                <a:spcPts val="5900"/>
              </a:spcBef>
              <a:buSzPct val="125000"/>
              <a:buChar char="•"/>
              <a:defRPr sz="4800" b="0"/>
            </a:lvl1pPr>
          </a:lstStyle>
          <a:p>
            <a:r>
              <a:t>配置application.yml</a:t>
            </a:r>
          </a:p>
        </p:txBody>
      </p:sp>
      <p:sp>
        <p:nvSpPr>
          <p:cNvPr id="150" name="spring:…"/>
          <p:cNvSpPr txBox="1"/>
          <p:nvPr/>
        </p:nvSpPr>
        <p:spPr>
          <a:xfrm>
            <a:off x="3278127" y="10251271"/>
            <a:ext cx="9983807" cy="1855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500"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spring: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500"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activemq: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CE41"/>
                </a:solidFill>
              </a:rPr>
              <a:t>broker-url:</a:t>
            </a:r>
            <a:r>
              <a:t> tcp://127.0.0.1:61616</a:t>
            </a:r>
          </a:p>
        </p:txBody>
      </p:sp>
      <p:sp>
        <p:nvSpPr>
          <p:cNvPr id="151" name="@EnableJms 注解"/>
          <p:cNvSpPr txBox="1"/>
          <p:nvPr/>
        </p:nvSpPr>
        <p:spPr>
          <a:xfrm>
            <a:off x="1689100" y="11693166"/>
            <a:ext cx="21005800" cy="2134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indent="-635000" algn="l">
              <a:spcBef>
                <a:spcPts val="5900"/>
              </a:spcBef>
              <a:buSzPct val="125000"/>
              <a:buChar char="•"/>
              <a:defRPr sz="4800" b="0"/>
            </a:lvl1pPr>
          </a:lstStyle>
          <a:p>
            <a:r>
              <a:t>@EnableJms 注解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发送消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发送消息</a:t>
            </a:r>
          </a:p>
        </p:txBody>
      </p:sp>
      <p:sp>
        <p:nvSpPr>
          <p:cNvPr id="156" name="@Autowired JmsTemplate jmsTemplate;…"/>
          <p:cNvSpPr txBox="1"/>
          <p:nvPr/>
        </p:nvSpPr>
        <p:spPr>
          <a:xfrm>
            <a:off x="1982345" y="4761640"/>
            <a:ext cx="16372534" cy="350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@Autowired</a:t>
            </a:r>
            <a:r>
              <a:t> JmsTemplate </a:t>
            </a:r>
            <a:r>
              <a:rPr>
                <a:solidFill>
                  <a:srgbClr val="0326CC"/>
                </a:solidFill>
              </a:rPr>
              <a:t>jmsTemplate</a:t>
            </a:r>
            <a:r>
              <a:t>;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4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326CC"/>
                </a:solidFill>
              </a:rPr>
              <a:t>jmsTemplate</a:t>
            </a:r>
            <a:r>
              <a:rPr>
                <a:solidFill>
                  <a:srgbClr val="000000"/>
                </a:solidFill>
              </a:rPr>
              <a:t>.convertAndSend(</a:t>
            </a:r>
            <a:r>
              <a:t>"消息队列名"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7E504F"/>
                </a:solidFill>
              </a:rPr>
              <a:t>message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接收消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接收消息</a:t>
            </a:r>
          </a:p>
        </p:txBody>
      </p:sp>
      <p:sp>
        <p:nvSpPr>
          <p:cNvPr id="161" name="@JmsListener(destination=&quot;消息队列名&quot;)…"/>
          <p:cNvSpPr txBox="1"/>
          <p:nvPr/>
        </p:nvSpPr>
        <p:spPr>
          <a:xfrm>
            <a:off x="1569834" y="5728308"/>
            <a:ext cx="18786340" cy="3634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5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@JmsListener</a:t>
            </a:r>
            <a:r>
              <a:rPr>
                <a:solidFill>
                  <a:srgbClr val="000000"/>
                </a:solidFill>
              </a:rPr>
              <a:t>(destination=</a:t>
            </a:r>
            <a:r>
              <a:t>"消息队列名"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sz="5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receiveMessage(String </a:t>
            </a:r>
            <a:r>
              <a:rPr>
                <a:solidFill>
                  <a:srgbClr val="7E504F"/>
                </a:solidFill>
              </a:rPr>
              <a:t>message</a:t>
            </a:r>
            <a:r>
              <a:t>) {</a:t>
            </a:r>
          </a:p>
          <a:p>
            <a:pPr algn="l" defTabSz="457200">
              <a:defRPr sz="50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29292"/>
                </a:solidFill>
              </a:rPr>
              <a:t>// 处理消息</a:t>
            </a:r>
          </a:p>
          <a:p>
            <a:pPr algn="l" defTabSz="457200">
              <a:defRPr sz="50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pplication.yml"/>
          <p:cNvSpPr txBox="1">
            <a:spLocks noGrp="1"/>
          </p:cNvSpPr>
          <p:nvPr>
            <p:ph type="body" sz="half" idx="1"/>
          </p:nvPr>
        </p:nvSpPr>
        <p:spPr>
          <a:xfrm>
            <a:off x="1689100" y="1778000"/>
            <a:ext cx="21005800" cy="3916470"/>
          </a:xfrm>
          <a:prstGeom prst="rect">
            <a:avLst/>
          </a:prstGeom>
        </p:spPr>
        <p:txBody>
          <a:bodyPr/>
          <a:lstStyle/>
          <a:p>
            <a:r>
              <a:t>application.yml</a:t>
            </a:r>
          </a:p>
        </p:txBody>
      </p:sp>
      <p:sp>
        <p:nvSpPr>
          <p:cNvPr id="166" name="spring:…"/>
          <p:cNvSpPr txBox="1"/>
          <p:nvPr/>
        </p:nvSpPr>
        <p:spPr>
          <a:xfrm>
            <a:off x="3764854" y="5069696"/>
            <a:ext cx="7735541" cy="275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spring: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jms: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pub-sub-domain: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5F03"/>
                </a:solidFill>
              </a:rPr>
              <a:t>true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</p:txBody>
      </p:sp>
      <p:sp>
        <p:nvSpPr>
          <p:cNvPr id="167" name="# true表示发布/订阅模式； false表示点对点模式； 默认是点对点模式"/>
          <p:cNvSpPr txBox="1"/>
          <p:nvPr/>
        </p:nvSpPr>
        <p:spPr>
          <a:xfrm>
            <a:off x="5036670" y="7846785"/>
            <a:ext cx="1190434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# true表示发布/订阅模式； false表示点对点模式； 默认是点对点模式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自定义</PresentationFormat>
  <Paragraphs>43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JMS</vt:lpstr>
      <vt:lpstr>JMS消息模式</vt:lpstr>
      <vt:lpstr>安装和配置</vt:lpstr>
      <vt:lpstr>发送消息</vt:lpstr>
      <vt:lpstr>接收消息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2018-09-25T02:09:25Z</dcterms:modified>
</cp:coreProperties>
</file>