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8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9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杂项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杂项</a:t>
            </a:r>
          </a:p>
        </p:txBody>
      </p:sp>
      <p:sp>
        <p:nvSpPr>
          <p:cNvPr id="129" name="API的版本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API的版本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客户端传递版本信息方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客户端传递版本信息方式</a:t>
            </a:r>
          </a:p>
        </p:txBody>
      </p:sp>
      <p:sp>
        <p:nvSpPr>
          <p:cNvPr id="133" name="URL…"/>
          <p:cNvSpPr txBox="1">
            <a:spLocks noGrp="1"/>
          </p:cNvSpPr>
          <p:nvPr>
            <p:ph type="body" sz="half" idx="1"/>
          </p:nvPr>
        </p:nvSpPr>
        <p:spPr>
          <a:xfrm>
            <a:off x="1689100" y="4642031"/>
            <a:ext cx="21005800" cy="4431937"/>
          </a:xfrm>
          <a:prstGeom prst="rect">
            <a:avLst/>
          </a:prstGeom>
        </p:spPr>
        <p:txBody>
          <a:bodyPr/>
          <a:lstStyle/>
          <a:p>
            <a:r>
              <a:t>URL</a:t>
            </a:r>
          </a:p>
          <a:p>
            <a:r>
              <a:t>Request Header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R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URL</a:t>
            </a:r>
          </a:p>
        </p:txBody>
      </p:sp>
      <p:sp>
        <p:nvSpPr>
          <p:cNvPr id="136" name="部署，通过修改NGINX配置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470412" cy="9989693"/>
          </a:xfrm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3936"/>
            </a:pPr>
            <a:r>
              <a:t>部署，通过修改NGINX配置</a:t>
            </a:r>
          </a:p>
          <a:p>
            <a:pPr marL="1562100" lvl="2" indent="-520700" defTabSz="676909">
              <a:spcBef>
                <a:spcPts val="4800"/>
              </a:spcBef>
              <a:defRPr sz="3936"/>
            </a:pPr>
            <a:r>
              <a:t>不同域名</a:t>
            </a:r>
          </a:p>
          <a:p>
            <a:pPr marL="1562100" lvl="2" indent="-520700" defTabSz="676909">
              <a:spcBef>
                <a:spcPts val="4800"/>
              </a:spcBef>
              <a:defRPr sz="3936"/>
            </a:pPr>
            <a:r>
              <a:t>不同前缀</a:t>
            </a:r>
          </a:p>
          <a:p>
            <a:pPr marL="520700" indent="-520700" defTabSz="676909">
              <a:spcBef>
                <a:spcPts val="4800"/>
              </a:spcBef>
              <a:defRPr sz="3936"/>
            </a:pPr>
            <a:r>
              <a:t>修改applicaton.yml中的contextPath</a:t>
            </a:r>
          </a:p>
          <a:p>
            <a:pPr marL="1562100" lvl="2" indent="-520700" defTabSz="676909">
              <a:spcBef>
                <a:spcPts val="4800"/>
              </a:spcBef>
              <a:defRPr sz="3936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server.servlet.contextPath</a:t>
            </a:r>
            <a:r>
              <a:rPr>
                <a:solidFill>
                  <a:srgbClr val="00CE41"/>
                </a:solidFill>
              </a:rPr>
              <a:t>:</a:t>
            </a:r>
            <a:r>
              <a:t> /tutorial-v2</a:t>
            </a:r>
          </a:p>
          <a:p>
            <a:pPr marL="520700" indent="-520700" defTabSz="676909">
              <a:spcBef>
                <a:spcPts val="4800"/>
              </a:spcBef>
              <a:defRPr sz="3936"/>
            </a:pPr>
            <a:r>
              <a:t>修改@RequestMapping中的参数，</a:t>
            </a:r>
          </a:p>
          <a:p>
            <a:pPr marL="1562100" lvl="2" indent="-520700" defTabSz="676909">
              <a:spcBef>
                <a:spcPts val="4800"/>
              </a:spcBef>
              <a:defRPr sz="3936"/>
            </a:pPr>
            <a:r>
              <a:t>例如:  @RequestMapping(“/v1/tvseries”)  </a:t>
            </a:r>
          </a:p>
          <a:p>
            <a:pPr marL="520700" indent="-520700" defTabSz="676909">
              <a:spcBef>
                <a:spcPts val="4800"/>
              </a:spcBef>
              <a:defRPr sz="3936"/>
            </a:pPr>
            <a:r>
              <a:t>增加request的参数，例如: /tvseries?version=2</a:t>
            </a:r>
          </a:p>
        </p:txBody>
      </p:sp>
      <p:sp>
        <p:nvSpPr>
          <p:cNvPr id="137" name="location /v1/ {…"/>
          <p:cNvSpPr txBox="1"/>
          <p:nvPr/>
        </p:nvSpPr>
        <p:spPr>
          <a:xfrm>
            <a:off x="13534749" y="2623825"/>
            <a:ext cx="8721407" cy="420573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b="0"/>
            </a:pPr>
            <a:endParaRPr/>
          </a:p>
          <a:p>
            <a:pPr lvl="2" algn="l">
              <a:defRPr b="0"/>
            </a:pPr>
            <a:r>
              <a:t>location /v1/ {</a:t>
            </a:r>
          </a:p>
          <a:p>
            <a:pPr lvl="2" algn="l">
              <a:defRPr b="0"/>
            </a:pPr>
            <a:r>
              <a:t>    proxy_pass http://127.0.0.1:8008/tutorial/;</a:t>
            </a:r>
          </a:p>
          <a:p>
            <a:pPr lvl="2" algn="l">
              <a:defRPr b="0"/>
            </a:pPr>
            <a:r>
              <a:t>}</a:t>
            </a:r>
          </a:p>
          <a:p>
            <a:pPr lvl="2" algn="l">
              <a:defRPr b="0"/>
            </a:pPr>
            <a:endParaRPr/>
          </a:p>
          <a:p>
            <a:pPr lvl="2" algn="l">
              <a:defRPr b="0"/>
            </a:pPr>
            <a:r>
              <a:t>location /v2/ {</a:t>
            </a:r>
          </a:p>
          <a:p>
            <a:pPr lvl="2" algn="l">
              <a:defRPr b="0"/>
            </a:pPr>
            <a:r>
              <a:t>    proxy_pass http://127.0.0.1:8009/tutorial/;</a:t>
            </a:r>
          </a:p>
          <a:p>
            <a:pPr lvl="2" algn="l">
              <a:defRPr b="0"/>
            </a:pPr>
            <a:r>
              <a:t>}</a:t>
            </a:r>
          </a:p>
        </p:txBody>
      </p:sp>
      <p:sp>
        <p:nvSpPr>
          <p:cNvPr id="138" name="server:…"/>
          <p:cNvSpPr txBox="1"/>
          <p:nvPr/>
        </p:nvSpPr>
        <p:spPr>
          <a:xfrm>
            <a:off x="13159534" y="6410356"/>
            <a:ext cx="8820409" cy="26732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lvl="4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servlet:</a:t>
            </a:r>
            <a:endParaRPr>
              <a:solidFill>
                <a:srgbClr val="000000"/>
              </a:solidFill>
            </a:endParaRPr>
          </a:p>
          <a:p>
            <a:pPr lvl="3" indent="0"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CE41"/>
                </a:solidFill>
              </a:rPr>
              <a:t>context-path:</a:t>
            </a:r>
            <a:r>
              <a:t> /tutorial-v1</a:t>
            </a:r>
          </a:p>
          <a:p>
            <a:pPr lvl="3" indent="0"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  <p:sp>
        <p:nvSpPr>
          <p:cNvPr id="139" name="@GetMapping(&quot;/v1/{id}&quot;)…"/>
          <p:cNvSpPr txBox="1"/>
          <p:nvPr/>
        </p:nvSpPr>
        <p:spPr>
          <a:xfrm>
            <a:off x="10207461" y="6219931"/>
            <a:ext cx="13103843" cy="471373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"/v1/{id}"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getOneV1(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"/v2/{id}"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getOneV2(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sp>
        <p:nvSpPr>
          <p:cNvPr id="140" name="@GetMapping(value=&quot;/{id}&quot;, params=&quot;version=1&quot;)…"/>
          <p:cNvSpPr txBox="1"/>
          <p:nvPr/>
        </p:nvSpPr>
        <p:spPr>
          <a:xfrm>
            <a:off x="10207461" y="8236148"/>
            <a:ext cx="13103843" cy="42353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, params=</a:t>
            </a:r>
            <a:r>
              <a:rPr>
                <a:solidFill>
                  <a:srgbClr val="3933FF"/>
                </a:solidFill>
              </a:rPr>
              <a:t>"version=1"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getOneV1(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, params=</a:t>
            </a:r>
            <a:r>
              <a:rPr>
                <a:solidFill>
                  <a:srgbClr val="3933FF"/>
                </a:solidFill>
              </a:rPr>
              <a:t>"version=2"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getOneV2(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500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1000" fill="hold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8" dur="1000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7" grpId="2" animBg="1" advAuto="0"/>
      <p:bldP spid="138" grpId="3" animBg="1" advAuto="0"/>
      <p:bldP spid="138" grpId="4" animBg="1" advAuto="0"/>
      <p:bldP spid="139" grpId="5" animBg="1" advAuto="0"/>
      <p:bldP spid="139" grpId="6" animBg="1" advAuto="0"/>
      <p:bldP spid="140" grpId="7" animBg="1" advAuto="0"/>
      <p:bldP spid="140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est H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Request Header</a:t>
            </a:r>
          </a:p>
        </p:txBody>
      </p:sp>
      <p:sp>
        <p:nvSpPr>
          <p:cNvPr id="143" name="自定义request header，例如： Version: 2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7551822"/>
          </a:xfrm>
          <a:prstGeom prst="rect">
            <a:avLst/>
          </a:prstGeom>
        </p:spPr>
        <p:txBody>
          <a:bodyPr/>
          <a:lstStyle/>
          <a:p>
            <a:r>
              <a:t>自定义request header，例如： Version: 2</a:t>
            </a:r>
          </a:p>
          <a:p>
            <a:r>
              <a:t>使用Accept </a:t>
            </a:r>
          </a:p>
          <a:p>
            <a:pPr marL="0" lvl="4" indent="0">
              <a:lnSpc>
                <a:spcPts val="11400"/>
              </a:lnSpc>
              <a:spcBef>
                <a:spcPts val="4300"/>
              </a:spcBef>
              <a:buSzTx/>
              <a:buNone/>
            </a:pPr>
            <a:r>
              <a:t>       Accept: application/vnd.tutorial.v2+json</a:t>
            </a:r>
          </a:p>
        </p:txBody>
      </p:sp>
      <p:sp>
        <p:nvSpPr>
          <p:cNvPr id="144" name="@GetMapping(value=&quot;/{id}&quot;, headers=&quot;Version=1&quot;)…"/>
          <p:cNvSpPr txBox="1"/>
          <p:nvPr/>
        </p:nvSpPr>
        <p:spPr>
          <a:xfrm>
            <a:off x="10954466" y="3448677"/>
            <a:ext cx="12689347" cy="47560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, headers=</a:t>
            </a:r>
            <a:r>
              <a:rPr>
                <a:solidFill>
                  <a:srgbClr val="3933FF"/>
                </a:solidFill>
              </a:rPr>
              <a:t>"Version=1"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getOneV1(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, headers=</a:t>
            </a:r>
            <a:r>
              <a:rPr>
                <a:solidFill>
                  <a:srgbClr val="3933FF"/>
                </a:solidFill>
              </a:rPr>
              <a:t>"Version=2"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getOneV2(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</p:txBody>
      </p:sp>
      <p:sp>
        <p:nvSpPr>
          <p:cNvPr id="145" name="@GetMapping(value=&quot;/{id}&quot;, produces=&quot;application/vnd.tutorial.v1+json&quot;)…"/>
          <p:cNvSpPr txBox="1"/>
          <p:nvPr/>
        </p:nvSpPr>
        <p:spPr>
          <a:xfrm>
            <a:off x="3769894" y="9011843"/>
            <a:ext cx="17490729" cy="42353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t>"/{id}"</a:t>
            </a:r>
            <a:r>
              <a:rPr>
                <a:solidFill>
                  <a:srgbClr val="000000"/>
                </a:solidFill>
              </a:rPr>
              <a:t>, produces=</a:t>
            </a:r>
            <a:r>
              <a:t>"application/vnd.tutorial.v1+json"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getOneV1(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t>"/{id}"</a:t>
            </a:r>
            <a:r>
              <a:rPr>
                <a:solidFill>
                  <a:srgbClr val="000000"/>
                </a:solidFill>
              </a:rPr>
              <a:t>, produces=</a:t>
            </a:r>
            <a:r>
              <a:t>"application/vnd.tutorial.v2+json"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getOneV2(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1000" fill="hold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  <p:bldP spid="144" grpId="2" animBg="1" advAuto="0"/>
      <p:bldP spid="145" grpId="3" animBg="1" advAuto="0"/>
      <p:bldP spid="14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自定义RequestMappingHandlerMap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3889">
              <a:defRPr sz="8736"/>
            </a:lvl1pPr>
          </a:lstStyle>
          <a:p>
            <a:r>
              <a:t>自定义RequestMappingHandlerMapping</a:t>
            </a:r>
          </a:p>
        </p:txBody>
      </p:sp>
      <p:sp>
        <p:nvSpPr>
          <p:cNvPr id="150" name="自定义ApiVersion注解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5141343"/>
          </a:xfrm>
          <a:prstGeom prst="rect">
            <a:avLst/>
          </a:prstGeom>
        </p:spPr>
        <p:txBody>
          <a:bodyPr/>
          <a:lstStyle/>
          <a:p>
            <a:r>
              <a:t>自定义ApiVersion注解</a:t>
            </a:r>
          </a:p>
          <a:p>
            <a:r>
              <a:t>org.springframework.web.servlet.mvc.method.annotation.RequestMappingHandlerMapping</a:t>
            </a:r>
          </a:p>
        </p:txBody>
      </p:sp>
      <p:sp>
        <p:nvSpPr>
          <p:cNvPr id="151" name="@GetMapping(value=&quot;/{id}&quot;)…"/>
          <p:cNvSpPr txBox="1"/>
          <p:nvPr/>
        </p:nvSpPr>
        <p:spPr>
          <a:xfrm>
            <a:off x="9132541" y="8241590"/>
            <a:ext cx="12689347" cy="5276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ApiVersion(</a:t>
            </a:r>
            <a:r>
              <a:rPr>
                <a:solidFill>
                  <a:srgbClr val="3933FF"/>
                </a:solidFill>
              </a:rPr>
              <a:t>"1"</a:t>
            </a:r>
            <a: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getOneV1(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000000"/>
                </a:solidFill>
              </a:rPr>
              <a:t>(value=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ApiVersion(</a:t>
            </a:r>
            <a:r>
              <a:rPr>
                <a:solidFill>
                  <a:srgbClr val="3933FF"/>
                </a:solidFill>
              </a:rPr>
              <a:t>"2-5"</a:t>
            </a:r>
            <a: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getOneV2(</a:t>
            </a:r>
            <a:r>
              <a:rPr>
                <a:solidFill>
                  <a:srgbClr val="777777"/>
                </a:solidFill>
              </a:rPr>
              <a:t>@PathVariable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自定义</PresentationFormat>
  <Paragraphs>78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客户端传递版本信息方式</vt:lpstr>
      <vt:lpstr>URL</vt:lpstr>
      <vt:lpstr>Request Header</vt:lpstr>
      <vt:lpstr>自定义RequestMappingHandlerMapping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2018-09-25T02:09:11Z</dcterms:modified>
</cp:coreProperties>
</file>