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6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69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20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57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7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3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杂项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杂项</a:t>
            </a:r>
          </a:p>
        </p:txBody>
      </p:sp>
      <p:sp>
        <p:nvSpPr>
          <p:cNvPr id="129" name="在spring boot项目中使用Servlet、Filter、Listener等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在spring boot项目中使用Servlet、Filter、Listener等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rvl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Servlet</a:t>
            </a:r>
          </a:p>
        </p:txBody>
      </p:sp>
      <p:sp>
        <p:nvSpPr>
          <p:cNvPr id="135" name="@WebServlet(name=&quot;QrcodeServlet&quot;, urlPatterns=&quot;/servlet/qrcode&quot;)…"/>
          <p:cNvSpPr txBox="1"/>
          <p:nvPr/>
        </p:nvSpPr>
        <p:spPr>
          <a:xfrm>
            <a:off x="779187" y="4979830"/>
            <a:ext cx="22368323" cy="327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@WebServlet</a:t>
            </a:r>
            <a:r>
              <a:rPr>
                <a:solidFill>
                  <a:srgbClr val="000000"/>
                </a:solidFill>
              </a:rPr>
              <a:t>(name=</a:t>
            </a:r>
            <a:r>
              <a:t>"QrcodeServlet"</a:t>
            </a:r>
            <a:r>
              <a:rPr>
                <a:solidFill>
                  <a:srgbClr val="000000"/>
                </a:solidFill>
              </a:rPr>
              <a:t>, urlPatterns=</a:t>
            </a:r>
            <a:r>
              <a:t>"/servlet/qrcode"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QrcodeServlet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HttpServlet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defRPr sz="4000"/>
            </a:pPr>
            <a:endParaRPr/>
          </a:p>
          <a:p>
            <a:pPr algn="l">
              <a:defRPr sz="4000" b="0"/>
            </a:pPr>
            <a:endParaRPr/>
          </a:p>
          <a:p>
            <a:pPr algn="l">
              <a:defRPr sz="4000" b="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sp>
        <p:nvSpPr>
          <p:cNvPr id="140" name="@WebFilter(urlPatterns = &quot;/*&quot;)…"/>
          <p:cNvSpPr txBox="1"/>
          <p:nvPr/>
        </p:nvSpPr>
        <p:spPr>
          <a:xfrm>
            <a:off x="1707338" y="4954952"/>
            <a:ext cx="16499967" cy="5112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@WebFilter</a:t>
            </a:r>
            <a:r>
              <a:t>(urlPatterns = </a:t>
            </a:r>
            <a:r>
              <a:rPr>
                <a:solidFill>
                  <a:srgbClr val="3933FF"/>
                </a:solidFill>
              </a:rPr>
              <a:t>"/*"</a:t>
            </a:r>
            <a:r>
              <a:t>)</a:t>
            </a:r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LogFilter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Filter {</a:t>
            </a:r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ste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Listener</a:t>
            </a:r>
          </a:p>
        </p:txBody>
      </p:sp>
      <p:sp>
        <p:nvSpPr>
          <p:cNvPr id="145" name="@WebListener…"/>
          <p:cNvSpPr txBox="1"/>
          <p:nvPr/>
        </p:nvSpPr>
        <p:spPr>
          <a:xfrm>
            <a:off x="855414" y="4066157"/>
            <a:ext cx="22673172" cy="7463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5E5E5E"/>
                </a:solidFill>
              </a:rPr>
              <a:t>WebListener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MyServletContextListener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ServletContextListener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Override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contextDestroyed(ServletContextEvent sce)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Override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contextInitialized(ServletContextEvent sce)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@ServletComponentScan注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@ServletComponentScan注解</a:t>
            </a:r>
          </a:p>
        </p:txBody>
      </p:sp>
      <p:sp>
        <p:nvSpPr>
          <p:cNvPr id="150" name="@ServletComponentScan…"/>
          <p:cNvSpPr txBox="1"/>
          <p:nvPr/>
        </p:nvSpPr>
        <p:spPr>
          <a:xfrm>
            <a:off x="930792" y="4055202"/>
            <a:ext cx="23035232" cy="6911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@ServletComponentScan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@SpringBootApplication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Application {</a:t>
            </a:r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r>
              <a:t>	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r>
              <a:t>		    SpringApplication.run(Application.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,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);</a:t>
            </a:r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r>
              <a:t>	  }</a:t>
            </a:r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5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51" name="cn.devmgr.tutorial.Applicaiton…"/>
          <p:cNvSpPr txBox="1"/>
          <p:nvPr/>
        </p:nvSpPr>
        <p:spPr>
          <a:xfrm>
            <a:off x="16096949" y="10987551"/>
            <a:ext cx="7021069" cy="191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cn.devmgr.tutorial.Applicaiton</a:t>
            </a:r>
          </a:p>
          <a:p>
            <a:pPr algn="l">
              <a:defRPr sz="40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                 .server</a:t>
            </a:r>
          </a:p>
          <a:p>
            <a:pPr algn="l">
              <a:defRPr sz="40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                 .common.filter</a:t>
            </a:r>
          </a:p>
        </p:txBody>
      </p:sp>
      <p:sp>
        <p:nvSpPr>
          <p:cNvPr id="152" name="@ServletComponentScan({&quot;cn.devmgr.tutorial&quot;,&quot;cn.devmgr.server&quot;,&quot;cn.devmgr.common.filter&quot;})"/>
          <p:cNvSpPr txBox="1"/>
          <p:nvPr/>
        </p:nvSpPr>
        <p:spPr>
          <a:xfrm>
            <a:off x="-1975" y="12863413"/>
            <a:ext cx="24387951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500" b="0">
                <a:solidFill>
                  <a:schemeClr val="accent1">
                    <a:hueOff val="114395"/>
                    <a:lumOff val="-24975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@ServletComponentScan({"cn.devmgr.tutorial","cn.devmgr.server","cn.devmgr.common.filter"})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@ComponentSc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@ComponentScan</a:t>
            </a:r>
          </a:p>
        </p:txBody>
      </p:sp>
      <p:sp>
        <p:nvSpPr>
          <p:cNvPr id="157" name="默认spring boot会检索启动类所在包及子包的所有注解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846802" cy="9296400"/>
          </a:xfrm>
          <a:prstGeom prst="rect">
            <a:avLst/>
          </a:prstGeom>
        </p:spPr>
        <p:txBody>
          <a:bodyPr/>
          <a:lstStyle/>
          <a:p>
            <a:r>
              <a:t>默认spring boot会检索启动类所在包及子包的所有注解</a:t>
            </a:r>
          </a:p>
          <a:p>
            <a:r>
              <a:t>可以通过@ComponentScan注解设定要检索的包</a:t>
            </a:r>
          </a:p>
          <a:p>
            <a:r>
              <a:t>@ComponentScan(basePackages={"cn.devmgr", "com.xxxx"})</a:t>
            </a:r>
          </a:p>
          <a:p>
            <a:r>
              <a:t>使用此注解后，如果不显示指定启动类所在的包，是不会检索启动类所在包的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ebsoc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websocket</a:t>
            </a:r>
          </a:p>
        </p:txBody>
      </p:sp>
      <p:sp>
        <p:nvSpPr>
          <p:cNvPr id="160" name="@ServerEndpoint(value=&quot;/chat&quot;, configurator=ChatServerEndPointConfigurator.class)…"/>
          <p:cNvSpPr txBox="1"/>
          <p:nvPr/>
        </p:nvSpPr>
        <p:spPr>
          <a:xfrm>
            <a:off x="1397954" y="2677111"/>
            <a:ext cx="15112902" cy="657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5E5E5E"/>
                </a:solidFill>
              </a:rPr>
              <a:t>ServerEndpoint</a:t>
            </a:r>
            <a:r>
              <a:t>(value=</a:t>
            </a:r>
            <a:r>
              <a:rPr>
                <a:solidFill>
                  <a:srgbClr val="3933FF"/>
                </a:solidFill>
              </a:rPr>
              <a:t>"/chat"</a:t>
            </a:r>
            <a:r>
              <a:t>, configurator=ChatServerEndPointConfigurator.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ChatServerEndPoint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OnOpen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onOpen(Session userSession)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OnClose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onClose(Session userSession)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OnMessage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onMessage(String message, Session userSession)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1" name="public class ChatServerEndPointConfigurator extends Configurator {…"/>
          <p:cNvSpPr txBox="1"/>
          <p:nvPr/>
        </p:nvSpPr>
        <p:spPr>
          <a:xfrm>
            <a:off x="1473905" y="9494373"/>
            <a:ext cx="18752123" cy="3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ChatServerEndPointConfigurator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Configurator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ChatServerEndPoint chatServer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ChatServerEndPoint();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777777"/>
                </a:solidFill>
              </a:rPr>
              <a:t>@</a:t>
            </a:r>
            <a:r>
              <a:rPr>
                <a:solidFill>
                  <a:srgbClr val="929292"/>
                </a:solidFill>
              </a:rPr>
              <a:t>Override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&lt;T&gt; T getEndpointInstance(Class&lt;T&gt; endpointClass)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InstantiationException {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(T)chatServer;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24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自定义</PresentationFormat>
  <Paragraphs>72</Paragraphs>
  <Slides>7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Servlet</vt:lpstr>
      <vt:lpstr>Filter</vt:lpstr>
      <vt:lpstr>Listener</vt:lpstr>
      <vt:lpstr>@ServletComponentScan注解</vt:lpstr>
      <vt:lpstr>@ComponentScan</vt:lpstr>
      <vt:lpstr>websocket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2018-09-25T02:08:45Z</dcterms:modified>
</cp:coreProperties>
</file>