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1892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82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49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49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47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杂项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杂项</a:t>
            </a:r>
          </a:p>
        </p:txBody>
      </p:sp>
      <p:sp>
        <p:nvSpPr>
          <p:cNvPr id="129" name="定制Spring REST的…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定制Spring REST的</a:t>
            </a:r>
          </a:p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错误返回信息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默认500反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默认500反馈</a:t>
            </a:r>
          </a:p>
        </p:txBody>
      </p:sp>
      <p:sp>
        <p:nvSpPr>
          <p:cNvPr id="135" name="{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204A87"/>
                </a:solidFill>
              </a:rPr>
              <a:t>	"timestamp"</a:t>
            </a:r>
            <a:r>
              <a:rPr>
                <a:solidFill>
                  <a:srgbClr val="000000"/>
                </a:solidFill>
              </a:rPr>
              <a:t>:</a:t>
            </a:r>
            <a:r>
              <a:t>"2018-06-04 05:20:03"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"status"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AD7FA8"/>
                </a:solidFill>
              </a:rPr>
              <a:t>500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204A87"/>
                </a:solidFill>
              </a:rPr>
              <a:t>	"error"</a:t>
            </a:r>
            <a:r>
              <a:rPr>
                <a:solidFill>
                  <a:srgbClr val="000000"/>
                </a:solidFill>
              </a:rPr>
              <a:t>:</a:t>
            </a:r>
            <a:r>
              <a:t>"Internal Server Error"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204A87"/>
                </a:solidFill>
              </a:rPr>
              <a:t>	"message"</a:t>
            </a:r>
            <a:r>
              <a:rPr>
                <a:solidFill>
                  <a:srgbClr val="000000"/>
                </a:solidFill>
              </a:rPr>
              <a:t>:</a:t>
            </a:r>
            <a:r>
              <a:t>"Cannot serialize; nested exception is org.springframework.core.serializer.support.SerializationFailedException: Failed to serialize object using DefaultSerializer; nested exception is java.io.NotSerializableException: cn.devmgr.sample.SampleUser"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4E9A0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204A87"/>
                </a:solidFill>
              </a:rPr>
              <a:t>	"path"</a:t>
            </a:r>
            <a:r>
              <a:rPr>
                <a:solidFill>
                  <a:srgbClr val="000000"/>
                </a:solidFill>
              </a:rPr>
              <a:t>:</a:t>
            </a:r>
            <a:r>
              <a:t>"/sample"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4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ntroler中单独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Controler中单独处理</a:t>
            </a:r>
          </a:p>
        </p:txBody>
      </p:sp>
      <p:sp>
        <p:nvSpPr>
          <p:cNvPr id="140" name="把返回值改成ResponseEntity&lt;T&gt;…"/>
          <p:cNvSpPr txBox="1">
            <a:spLocks noGrp="1"/>
          </p:cNvSpPr>
          <p:nvPr>
            <p:ph type="body" sz="half" idx="1"/>
          </p:nvPr>
        </p:nvSpPr>
        <p:spPr>
          <a:xfrm>
            <a:off x="1689100" y="5413603"/>
            <a:ext cx="21005800" cy="4666794"/>
          </a:xfrm>
          <a:prstGeom prst="rect">
            <a:avLst/>
          </a:prstGeom>
        </p:spPr>
        <p:txBody>
          <a:bodyPr/>
          <a:lstStyle/>
          <a:p>
            <a:r>
              <a:t>把返回值改成ResponseEntity&lt;T&gt;</a:t>
            </a:r>
          </a:p>
          <a:p>
            <a:r>
              <a:t>T为要返回的内容</a:t>
            </a:r>
          </a:p>
          <a:p>
            <a:r>
              <a:t>通过ResponseEntity来设置返回的HttpResponse状态码</a:t>
            </a:r>
          </a:p>
        </p:txBody>
      </p:sp>
      <p:sp>
        <p:nvSpPr>
          <p:cNvPr id="141" name="@GetMapping(&quot;/{id}&quot;)…"/>
          <p:cNvSpPr txBox="1"/>
          <p:nvPr/>
        </p:nvSpPr>
        <p:spPr>
          <a:xfrm>
            <a:off x="1486644" y="7669187"/>
            <a:ext cx="20487521" cy="594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</a:t>
            </a:r>
            <a:r>
              <a:t>GetMapping(</a:t>
            </a:r>
            <a:r>
              <a:rPr>
                <a:solidFill>
                  <a:srgbClr val="3933FF"/>
                </a:solidFill>
              </a:rPr>
              <a:t>"/{id}"</a:t>
            </a:r>
            <a:r>
              <a:t>)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ResponseEntity&lt;TvSeriesDto&gt; getOne(</a:t>
            </a:r>
            <a:r>
              <a:rPr>
                <a:solidFill>
                  <a:srgbClr val="777777"/>
                </a:solidFill>
              </a:rPr>
              <a:t>@</a:t>
            </a:r>
            <a:r>
              <a:t>PathVariable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id, Authentication auth){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TvSeriesDto tvSeries = tvSeriesService.getTvSeriesById(id);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(tvSeries ==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4E9072"/>
                </a:solidFill>
              </a:rPr>
              <a:t>//404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ResponseEntity.status(HttpStatus.NOT_FOUND).body(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);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  <a:r>
              <a:rPr>
                <a:solidFill>
                  <a:srgbClr val="931A68"/>
                </a:solidFill>
              </a:rPr>
              <a:t>else</a:t>
            </a:r>
            <a:r>
              <a:t> </a:t>
            </a:r>
            <a:r>
              <a:rPr>
                <a:solidFill>
                  <a:srgbClr val="931A68"/>
                </a:solidFill>
              </a:rPr>
              <a:t>if</a:t>
            </a:r>
            <a:r>
              <a:t>(!tvSeries.getCreateUserName.equals(auth.getPrincipal().getName())) {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4E9072"/>
                </a:solidFill>
              </a:rPr>
              <a:t>//403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ResponseEntity.status(HttpStatus.FORBIDDEN).body(tvSeries);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  <a:r>
              <a:rPr>
                <a:solidFill>
                  <a:srgbClr val="931A68"/>
                </a:solidFill>
              </a:rPr>
              <a:t>else</a:t>
            </a:r>
            <a:r>
              <a:t> {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4E9072"/>
                </a:solidFill>
              </a:rPr>
              <a:t>//200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ResponseEntity.status(HttpStatus.OK).body(tvSeries);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algn="l" defTabSz="457200"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215972" pathEditMode="relative">
                                      <p:cBhvr>
                                        <p:cTn id="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全局的异常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全局的异常处理</a:t>
            </a:r>
          </a:p>
        </p:txBody>
      </p:sp>
      <p:sp>
        <p:nvSpPr>
          <p:cNvPr id="146" name="@RestControllerAdvice…"/>
          <p:cNvSpPr txBox="1"/>
          <p:nvPr/>
        </p:nvSpPr>
        <p:spPr>
          <a:xfrm>
            <a:off x="1531589" y="3607173"/>
            <a:ext cx="18405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@RestControllerAdvice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ExceptionHandler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40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@ExceptionHandler</a:t>
            </a:r>
            <a:r>
              <a:rPr>
                <a:solidFill>
                  <a:srgbClr val="000000"/>
                </a:solidFill>
              </a:rPr>
              <a:t>(Throwable.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40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@ResponseBody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ResponseEntity&lt;Object&gt; handleControllerException(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Throwable </a:t>
            </a:r>
            <a:r>
              <a:rPr>
                <a:solidFill>
                  <a:srgbClr val="7E504F"/>
                </a:solidFill>
              </a:rPr>
              <a:t>ex</a:t>
            </a:r>
            <a:r>
              <a:t>, WebRequest </a:t>
            </a:r>
            <a:r>
              <a:rPr>
                <a:solidFill>
                  <a:srgbClr val="7E504F"/>
                </a:solidFill>
              </a:rPr>
              <a:t>request</a:t>
            </a:r>
            <a:r>
              <a:t>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// 处理异常，并设置给客户端反馈的信息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自定义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Helvetica Neue</vt:lpstr>
      <vt:lpstr>Helvetica Neue Light</vt:lpstr>
      <vt:lpstr>Helvetica Neue Medium</vt:lpstr>
      <vt:lpstr>Helvetica Neue Thin</vt:lpstr>
      <vt:lpstr>Monaco</vt:lpstr>
      <vt:lpstr>Courier New</vt:lpstr>
      <vt:lpstr>White</vt:lpstr>
      <vt:lpstr>PowerPoint 演示文稿</vt:lpstr>
      <vt:lpstr>默认500反馈</vt:lpstr>
      <vt:lpstr>Controler中单独处理</vt:lpstr>
      <vt:lpstr>全局的异常处理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2018-09-25T02:08:59Z</dcterms:modified>
</cp:coreProperties>
</file>