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506020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588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127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094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</a:lvl1pPr>
            <a:lvl2pPr marL="0" indent="228600" algn="ctr" defTabSz="821531">
              <a:spcBef>
                <a:spcPts val="0"/>
              </a:spcBef>
              <a:buSzTx/>
              <a:buNone/>
            </a:lvl2pPr>
            <a:lvl3pPr marL="0" indent="457200" algn="ctr" defTabSz="821531">
              <a:spcBef>
                <a:spcPts val="0"/>
              </a:spcBef>
              <a:buSzTx/>
              <a:buNone/>
            </a:lvl3pPr>
            <a:lvl4pPr marL="0" indent="685800" algn="ctr" defTabSz="821531">
              <a:spcBef>
                <a:spcPts val="0"/>
              </a:spcBef>
              <a:buSzTx/>
              <a:buNone/>
            </a:lvl4pPr>
            <a:lvl5pPr marL="0" indent="914400" algn="ctr" defTabSz="821531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杂项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杂项</a:t>
            </a:r>
          </a:p>
        </p:txBody>
      </p:sp>
      <p:sp>
        <p:nvSpPr>
          <p:cNvPr id="129" name="@Autowired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defTabSz="821531"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@Autowired</a:t>
            </a:r>
          </a:p>
        </p:txBody>
      </p:sp>
      <p:sp>
        <p:nvSpPr>
          <p:cNvPr id="130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821531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@Autowir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@Autowired</a:t>
            </a:r>
          </a:p>
        </p:txBody>
      </p:sp>
      <p:sp>
        <p:nvSpPr>
          <p:cNvPr id="135" name="查找被注解的变量类型，找到所有此类型的构建或此类型子类的构件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查找被注解的变量类型，找到所有此类型的构建或此类型子类的构件</a:t>
            </a:r>
          </a:p>
          <a:p>
            <a:r>
              <a:t>如果一个也没有找到，看required参数，false则用null，true则失败（默认）</a:t>
            </a:r>
          </a:p>
          <a:p>
            <a:r>
              <a:t>如果仅找到一个，则装载这个构件</a:t>
            </a:r>
          </a:p>
          <a:p>
            <a:r>
              <a:t>如果找到多个，且只有一个有@Primary注解，使用Primary的</a:t>
            </a:r>
          </a:p>
          <a:p>
            <a:r>
              <a:t>如果不符合上述条件，失败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@Autowired @Qualifi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@Autowired @Qualifier</a:t>
            </a:r>
          </a:p>
        </p:txBody>
      </p:sp>
      <p:sp>
        <p:nvSpPr>
          <p:cNvPr id="140" name="如果属性既有Autowired注解又有Qualifier注解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如果属性既有Autowired注解又有Qualifier注解</a:t>
            </a:r>
          </a:p>
          <a:p>
            <a:r>
              <a:t>在构件中查找名字为Qualifier中指定的名字的注解</a:t>
            </a:r>
          </a:p>
          <a:p>
            <a:r>
              <a:t>在构件上指定名字的方法有2个：</a:t>
            </a:r>
          </a:p>
          <a:p>
            <a:pPr lvl="2"/>
            <a:r>
              <a:t>@Service(“这里写名字”)</a:t>
            </a:r>
          </a:p>
          <a:p>
            <a:pPr lvl="2"/>
            <a:r>
              <a:t>@Qualifier(“这里写名字”）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@Service…"/>
          <p:cNvSpPr txBox="1"/>
          <p:nvPr/>
        </p:nvSpPr>
        <p:spPr>
          <a:xfrm>
            <a:off x="1328417" y="1155546"/>
            <a:ext cx="11317524" cy="7550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1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@Service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@Service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ChildService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@Service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ElderService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45" name="PersonService"/>
          <p:cNvSpPr/>
          <p:nvPr/>
        </p:nvSpPr>
        <p:spPr>
          <a:xfrm>
            <a:off x="18180280" y="2368032"/>
            <a:ext cx="3332795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PersonService</a:t>
            </a:r>
          </a:p>
        </p:txBody>
      </p:sp>
      <p:sp>
        <p:nvSpPr>
          <p:cNvPr id="146" name="ChildService"/>
          <p:cNvSpPr/>
          <p:nvPr/>
        </p:nvSpPr>
        <p:spPr>
          <a:xfrm>
            <a:off x="15924300" y="5158510"/>
            <a:ext cx="3714444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ChildService</a:t>
            </a:r>
          </a:p>
        </p:txBody>
      </p:sp>
      <p:sp>
        <p:nvSpPr>
          <p:cNvPr id="147" name="ElderService"/>
          <p:cNvSpPr/>
          <p:nvPr/>
        </p:nvSpPr>
        <p:spPr>
          <a:xfrm>
            <a:off x="20690259" y="5158510"/>
            <a:ext cx="3332795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ElderService</a:t>
            </a:r>
          </a:p>
        </p:txBody>
      </p:sp>
      <p:sp>
        <p:nvSpPr>
          <p:cNvPr id="148" name="线条"/>
          <p:cNvSpPr/>
          <p:nvPr/>
        </p:nvSpPr>
        <p:spPr>
          <a:xfrm flipV="1">
            <a:off x="17952770" y="3257627"/>
            <a:ext cx="903273" cy="1789278"/>
          </a:xfrm>
          <a:prstGeom prst="line">
            <a:avLst/>
          </a:prstGeom>
          <a:ln w="1905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线条"/>
          <p:cNvSpPr/>
          <p:nvPr/>
        </p:nvSpPr>
        <p:spPr>
          <a:xfrm flipH="1" flipV="1">
            <a:off x="20825031" y="3257626"/>
            <a:ext cx="1094809" cy="1783138"/>
          </a:xfrm>
          <a:prstGeom prst="line">
            <a:avLst/>
          </a:prstGeom>
          <a:ln w="1905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@Autowired PersonService personService;"/>
          <p:cNvSpPr txBox="1"/>
          <p:nvPr/>
        </p:nvSpPr>
        <p:spPr>
          <a:xfrm>
            <a:off x="1300855" y="10368022"/>
            <a:ext cx="1200343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@Autowired </a:t>
            </a:r>
            <a:r>
              <a:rPr>
                <a:solidFill>
                  <a:srgbClr val="000000"/>
                </a:solidFill>
              </a:rPr>
              <a:t>PersonService </a:t>
            </a:r>
            <a:r>
              <a:rPr>
                <a:solidFill>
                  <a:srgbClr val="0433FF"/>
                </a:solidFill>
              </a:rPr>
              <a:t>personService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51" name="@Autowired ChildService childService;"/>
          <p:cNvSpPr txBox="1"/>
          <p:nvPr/>
        </p:nvSpPr>
        <p:spPr>
          <a:xfrm>
            <a:off x="1300855" y="11721555"/>
            <a:ext cx="1139373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@Autowired </a:t>
            </a:r>
            <a:r>
              <a:rPr>
                <a:solidFill>
                  <a:srgbClr val="000000"/>
                </a:solidFill>
              </a:rPr>
              <a:t>ChildService </a:t>
            </a:r>
            <a:r>
              <a:rPr>
                <a:solidFill>
                  <a:srgbClr val="0433FF"/>
                </a:solidFill>
              </a:rPr>
              <a:t>childService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52" name="Dingbat 勾号"/>
          <p:cNvSpPr/>
          <p:nvPr/>
        </p:nvSpPr>
        <p:spPr>
          <a:xfrm>
            <a:off x="13665727" y="11469293"/>
            <a:ext cx="1301542" cy="1236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Dingbat 叉号"/>
          <p:cNvSpPr/>
          <p:nvPr/>
        </p:nvSpPr>
        <p:spPr>
          <a:xfrm>
            <a:off x="13738383" y="10051023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lumOff val="-2986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2" animBg="1" advAuto="0"/>
      <p:bldP spid="153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ublic class PersonService{…"/>
          <p:cNvSpPr txBox="1"/>
          <p:nvPr/>
        </p:nvSpPr>
        <p:spPr>
          <a:xfrm>
            <a:off x="1328417" y="1676246"/>
            <a:ext cx="11317524" cy="650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1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@Service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ChildService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ElderService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56" name="PersonService"/>
          <p:cNvSpPr/>
          <p:nvPr/>
        </p:nvSpPr>
        <p:spPr>
          <a:xfrm>
            <a:off x="18180280" y="2368032"/>
            <a:ext cx="3332795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PersonService</a:t>
            </a:r>
          </a:p>
        </p:txBody>
      </p:sp>
      <p:sp>
        <p:nvSpPr>
          <p:cNvPr id="157" name="ChildService"/>
          <p:cNvSpPr/>
          <p:nvPr/>
        </p:nvSpPr>
        <p:spPr>
          <a:xfrm>
            <a:off x="15924300" y="5158510"/>
            <a:ext cx="3714444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ChildService</a:t>
            </a:r>
          </a:p>
        </p:txBody>
      </p:sp>
      <p:sp>
        <p:nvSpPr>
          <p:cNvPr id="158" name="ElderService"/>
          <p:cNvSpPr/>
          <p:nvPr/>
        </p:nvSpPr>
        <p:spPr>
          <a:xfrm>
            <a:off x="20690259" y="5158510"/>
            <a:ext cx="3332795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ElderService</a:t>
            </a:r>
          </a:p>
        </p:txBody>
      </p:sp>
      <p:sp>
        <p:nvSpPr>
          <p:cNvPr id="159" name="线条"/>
          <p:cNvSpPr/>
          <p:nvPr/>
        </p:nvSpPr>
        <p:spPr>
          <a:xfrm flipV="1">
            <a:off x="17952770" y="3257627"/>
            <a:ext cx="903273" cy="1789278"/>
          </a:xfrm>
          <a:prstGeom prst="line">
            <a:avLst/>
          </a:prstGeom>
          <a:ln w="1905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线条"/>
          <p:cNvSpPr/>
          <p:nvPr/>
        </p:nvSpPr>
        <p:spPr>
          <a:xfrm flipH="1" flipV="1">
            <a:off x="20825031" y="3257626"/>
            <a:ext cx="1094809" cy="1783138"/>
          </a:xfrm>
          <a:prstGeom prst="line">
            <a:avLst/>
          </a:prstGeom>
          <a:ln w="1905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@Autowired PersonService personService;"/>
          <p:cNvSpPr txBox="1"/>
          <p:nvPr/>
        </p:nvSpPr>
        <p:spPr>
          <a:xfrm>
            <a:off x="1300855" y="10368022"/>
            <a:ext cx="1200343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@Autowired </a:t>
            </a:r>
            <a:r>
              <a:rPr>
                <a:solidFill>
                  <a:srgbClr val="000000"/>
                </a:solidFill>
              </a:rPr>
              <a:t>PersonService </a:t>
            </a:r>
            <a:r>
              <a:rPr>
                <a:solidFill>
                  <a:srgbClr val="0433FF"/>
                </a:solidFill>
              </a:rPr>
              <a:t>personService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62" name="@Autowired ChildService childService;"/>
          <p:cNvSpPr txBox="1"/>
          <p:nvPr/>
        </p:nvSpPr>
        <p:spPr>
          <a:xfrm>
            <a:off x="1300855" y="11721555"/>
            <a:ext cx="1139373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@Autowired </a:t>
            </a:r>
            <a:r>
              <a:rPr>
                <a:solidFill>
                  <a:srgbClr val="000000"/>
                </a:solidFill>
              </a:rPr>
              <a:t>ChildService </a:t>
            </a:r>
            <a:r>
              <a:rPr>
                <a:solidFill>
                  <a:srgbClr val="0433FF"/>
                </a:solidFill>
              </a:rPr>
              <a:t>childService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63" name="Dingbat 勾号"/>
          <p:cNvSpPr/>
          <p:nvPr/>
        </p:nvSpPr>
        <p:spPr>
          <a:xfrm>
            <a:off x="13573769" y="10115760"/>
            <a:ext cx="1301543" cy="1236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Dingbat 勾号"/>
          <p:cNvSpPr/>
          <p:nvPr/>
        </p:nvSpPr>
        <p:spPr>
          <a:xfrm>
            <a:off x="13573769" y="11469294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animBg="1" advAuto="0"/>
      <p:bldP spid="164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ublic class PersonService{…"/>
          <p:cNvSpPr txBox="1"/>
          <p:nvPr/>
        </p:nvSpPr>
        <p:spPr>
          <a:xfrm>
            <a:off x="1328417" y="1415896"/>
            <a:ext cx="11317524" cy="7029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1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@Service("childService")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ChildService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@Service("elderService")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ElderService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67" name="PersonService"/>
          <p:cNvSpPr/>
          <p:nvPr/>
        </p:nvSpPr>
        <p:spPr>
          <a:xfrm>
            <a:off x="18180280" y="2368032"/>
            <a:ext cx="3332795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PersonService</a:t>
            </a:r>
          </a:p>
        </p:txBody>
      </p:sp>
      <p:sp>
        <p:nvSpPr>
          <p:cNvPr id="168" name="ChildService"/>
          <p:cNvSpPr/>
          <p:nvPr/>
        </p:nvSpPr>
        <p:spPr>
          <a:xfrm>
            <a:off x="15924300" y="5158510"/>
            <a:ext cx="3714444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ChildService</a:t>
            </a:r>
          </a:p>
        </p:txBody>
      </p:sp>
      <p:sp>
        <p:nvSpPr>
          <p:cNvPr id="169" name="ElderService"/>
          <p:cNvSpPr/>
          <p:nvPr/>
        </p:nvSpPr>
        <p:spPr>
          <a:xfrm>
            <a:off x="20690259" y="5158510"/>
            <a:ext cx="3332795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ElderService</a:t>
            </a:r>
          </a:p>
        </p:txBody>
      </p:sp>
      <p:sp>
        <p:nvSpPr>
          <p:cNvPr id="170" name="线条"/>
          <p:cNvSpPr/>
          <p:nvPr/>
        </p:nvSpPr>
        <p:spPr>
          <a:xfrm flipV="1">
            <a:off x="17952770" y="3257627"/>
            <a:ext cx="903273" cy="1789278"/>
          </a:xfrm>
          <a:prstGeom prst="line">
            <a:avLst/>
          </a:prstGeom>
          <a:ln w="1905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线条"/>
          <p:cNvSpPr/>
          <p:nvPr/>
        </p:nvSpPr>
        <p:spPr>
          <a:xfrm flipH="1" flipV="1">
            <a:off x="20825031" y="3257626"/>
            <a:ext cx="1094809" cy="1783138"/>
          </a:xfrm>
          <a:prstGeom prst="line">
            <a:avLst/>
          </a:prstGeom>
          <a:ln w="1905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2" name="@Qualifier(&quot;childService&quot;)…"/>
          <p:cNvSpPr txBox="1"/>
          <p:nvPr/>
        </p:nvSpPr>
        <p:spPr>
          <a:xfrm>
            <a:off x="1335899" y="9821209"/>
            <a:ext cx="12003435" cy="1405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@Qualifier("childService")</a:t>
            </a:r>
          </a:p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@Autowired </a:t>
            </a:r>
            <a:r>
              <a:rPr>
                <a:solidFill>
                  <a:srgbClr val="000000"/>
                </a:solidFill>
              </a:rPr>
              <a:t>PersonService </a:t>
            </a:r>
            <a:r>
              <a:rPr>
                <a:solidFill>
                  <a:srgbClr val="0433FF"/>
                </a:solidFill>
              </a:rPr>
              <a:t>personService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73" name="@Autowired ChildService childService;"/>
          <p:cNvSpPr txBox="1"/>
          <p:nvPr/>
        </p:nvSpPr>
        <p:spPr>
          <a:xfrm>
            <a:off x="1300855" y="11721555"/>
            <a:ext cx="1139373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@Autowired </a:t>
            </a:r>
            <a:r>
              <a:rPr>
                <a:solidFill>
                  <a:srgbClr val="000000"/>
                </a:solidFill>
              </a:rPr>
              <a:t>ChildService </a:t>
            </a:r>
            <a:r>
              <a:rPr>
                <a:solidFill>
                  <a:srgbClr val="0433FF"/>
                </a:solidFill>
              </a:rPr>
              <a:t>childService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74" name="Dingbat 勾号"/>
          <p:cNvSpPr/>
          <p:nvPr/>
        </p:nvSpPr>
        <p:spPr>
          <a:xfrm>
            <a:off x="14134470" y="9940542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Dingbat 勾号"/>
          <p:cNvSpPr/>
          <p:nvPr/>
        </p:nvSpPr>
        <p:spPr>
          <a:xfrm>
            <a:off x="14134470" y="11469294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animBg="1" advAuto="0"/>
      <p:bldP spid="175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ublic class PersonService{…"/>
          <p:cNvSpPr txBox="1"/>
          <p:nvPr/>
        </p:nvSpPr>
        <p:spPr>
          <a:xfrm>
            <a:off x="1328417" y="895196"/>
            <a:ext cx="11317524" cy="807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1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@Qualifier("childService")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@Service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ChildService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@Qualifier("elderService")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@Service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ElderService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78" name="PersonService"/>
          <p:cNvSpPr/>
          <p:nvPr/>
        </p:nvSpPr>
        <p:spPr>
          <a:xfrm>
            <a:off x="18180280" y="2368032"/>
            <a:ext cx="3332795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PersonService</a:t>
            </a:r>
          </a:p>
        </p:txBody>
      </p:sp>
      <p:sp>
        <p:nvSpPr>
          <p:cNvPr id="179" name="ChildService"/>
          <p:cNvSpPr/>
          <p:nvPr/>
        </p:nvSpPr>
        <p:spPr>
          <a:xfrm>
            <a:off x="15924300" y="5158510"/>
            <a:ext cx="3714444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ChildService</a:t>
            </a:r>
          </a:p>
        </p:txBody>
      </p:sp>
      <p:sp>
        <p:nvSpPr>
          <p:cNvPr id="180" name="ElderService"/>
          <p:cNvSpPr/>
          <p:nvPr/>
        </p:nvSpPr>
        <p:spPr>
          <a:xfrm>
            <a:off x="20690259" y="5158510"/>
            <a:ext cx="3332795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ElderService</a:t>
            </a:r>
          </a:p>
        </p:txBody>
      </p:sp>
      <p:sp>
        <p:nvSpPr>
          <p:cNvPr id="181" name="线条"/>
          <p:cNvSpPr/>
          <p:nvPr/>
        </p:nvSpPr>
        <p:spPr>
          <a:xfrm flipV="1">
            <a:off x="17952770" y="3257627"/>
            <a:ext cx="903273" cy="1789278"/>
          </a:xfrm>
          <a:prstGeom prst="line">
            <a:avLst/>
          </a:prstGeom>
          <a:ln w="1905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线条"/>
          <p:cNvSpPr/>
          <p:nvPr/>
        </p:nvSpPr>
        <p:spPr>
          <a:xfrm flipH="1" flipV="1">
            <a:off x="20825031" y="3257626"/>
            <a:ext cx="1094809" cy="1783138"/>
          </a:xfrm>
          <a:prstGeom prst="line">
            <a:avLst/>
          </a:prstGeom>
          <a:ln w="1905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@Qualifier(&quot;childService&quot;)…"/>
          <p:cNvSpPr txBox="1"/>
          <p:nvPr/>
        </p:nvSpPr>
        <p:spPr>
          <a:xfrm>
            <a:off x="1335899" y="9821209"/>
            <a:ext cx="12003435" cy="1405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@Qualifier("childService")</a:t>
            </a:r>
          </a:p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@Autowired </a:t>
            </a:r>
            <a:r>
              <a:rPr>
                <a:solidFill>
                  <a:srgbClr val="000000"/>
                </a:solidFill>
              </a:rPr>
              <a:t>PersonService </a:t>
            </a:r>
            <a:r>
              <a:rPr>
                <a:solidFill>
                  <a:srgbClr val="0433FF"/>
                </a:solidFill>
              </a:rPr>
              <a:t>personService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84" name="@Autowired ChildService childService;"/>
          <p:cNvSpPr txBox="1"/>
          <p:nvPr/>
        </p:nvSpPr>
        <p:spPr>
          <a:xfrm>
            <a:off x="1300855" y="11721555"/>
            <a:ext cx="1139373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@Autowired </a:t>
            </a:r>
            <a:r>
              <a:rPr>
                <a:solidFill>
                  <a:srgbClr val="000000"/>
                </a:solidFill>
              </a:rPr>
              <a:t>ChildService </a:t>
            </a:r>
            <a:r>
              <a:rPr>
                <a:solidFill>
                  <a:srgbClr val="0433FF"/>
                </a:solidFill>
              </a:rPr>
              <a:t>childService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85" name="Dingbat 勾号"/>
          <p:cNvSpPr/>
          <p:nvPr/>
        </p:nvSpPr>
        <p:spPr>
          <a:xfrm>
            <a:off x="14134470" y="9940542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6" name="Dingbat 勾号"/>
          <p:cNvSpPr/>
          <p:nvPr/>
        </p:nvSpPr>
        <p:spPr>
          <a:xfrm>
            <a:off x="14134470" y="11469294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  <p:bldP spid="186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@Service…"/>
          <p:cNvSpPr txBox="1"/>
          <p:nvPr/>
        </p:nvSpPr>
        <p:spPr>
          <a:xfrm>
            <a:off x="1328417" y="895196"/>
            <a:ext cx="11317524" cy="807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100"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@Service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@Service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ChildService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@Primary</a:t>
            </a:r>
          </a:p>
          <a:p>
            <a:pPr algn="l" defTabSz="457200">
              <a:defRPr b="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@Service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ElderService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PersonService{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89" name="PersonService"/>
          <p:cNvSpPr/>
          <p:nvPr/>
        </p:nvSpPr>
        <p:spPr>
          <a:xfrm>
            <a:off x="18180280" y="2368032"/>
            <a:ext cx="3332795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PersonService</a:t>
            </a:r>
          </a:p>
        </p:txBody>
      </p:sp>
      <p:sp>
        <p:nvSpPr>
          <p:cNvPr id="190" name="ChildService"/>
          <p:cNvSpPr/>
          <p:nvPr/>
        </p:nvSpPr>
        <p:spPr>
          <a:xfrm>
            <a:off x="15924300" y="5158510"/>
            <a:ext cx="3714444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ChildService</a:t>
            </a:r>
          </a:p>
        </p:txBody>
      </p:sp>
      <p:sp>
        <p:nvSpPr>
          <p:cNvPr id="191" name="ElderService"/>
          <p:cNvSpPr/>
          <p:nvPr/>
        </p:nvSpPr>
        <p:spPr>
          <a:xfrm>
            <a:off x="20690259" y="5158510"/>
            <a:ext cx="3332795" cy="8223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ElderService</a:t>
            </a:r>
          </a:p>
        </p:txBody>
      </p:sp>
      <p:sp>
        <p:nvSpPr>
          <p:cNvPr id="192" name="线条"/>
          <p:cNvSpPr/>
          <p:nvPr/>
        </p:nvSpPr>
        <p:spPr>
          <a:xfrm flipV="1">
            <a:off x="17952770" y="3257627"/>
            <a:ext cx="903273" cy="1789278"/>
          </a:xfrm>
          <a:prstGeom prst="line">
            <a:avLst/>
          </a:prstGeom>
          <a:ln w="1905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线条"/>
          <p:cNvSpPr/>
          <p:nvPr/>
        </p:nvSpPr>
        <p:spPr>
          <a:xfrm flipH="1" flipV="1">
            <a:off x="20825031" y="3257626"/>
            <a:ext cx="1094809" cy="1783138"/>
          </a:xfrm>
          <a:prstGeom prst="line">
            <a:avLst/>
          </a:prstGeom>
          <a:ln w="1905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4" name="@Autowired PersonService personService;"/>
          <p:cNvSpPr txBox="1"/>
          <p:nvPr/>
        </p:nvSpPr>
        <p:spPr>
          <a:xfrm>
            <a:off x="1300855" y="10368022"/>
            <a:ext cx="1200343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@Autowired </a:t>
            </a:r>
            <a:r>
              <a:rPr>
                <a:solidFill>
                  <a:srgbClr val="000000"/>
                </a:solidFill>
              </a:rPr>
              <a:t>PersonService </a:t>
            </a:r>
            <a:r>
              <a:rPr>
                <a:solidFill>
                  <a:srgbClr val="0433FF"/>
                </a:solidFill>
              </a:rPr>
              <a:t>personService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95" name="@Autowired ChildService childService;"/>
          <p:cNvSpPr txBox="1"/>
          <p:nvPr/>
        </p:nvSpPr>
        <p:spPr>
          <a:xfrm>
            <a:off x="1300855" y="11721555"/>
            <a:ext cx="1139373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 b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@Autowired </a:t>
            </a:r>
            <a:r>
              <a:rPr>
                <a:solidFill>
                  <a:srgbClr val="000000"/>
                </a:solidFill>
              </a:rPr>
              <a:t>ChildService </a:t>
            </a:r>
            <a:r>
              <a:rPr>
                <a:solidFill>
                  <a:srgbClr val="0433FF"/>
                </a:solidFill>
              </a:rPr>
              <a:t>childService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96" name="Dingbat 勾号"/>
          <p:cNvSpPr/>
          <p:nvPr/>
        </p:nvSpPr>
        <p:spPr>
          <a:xfrm>
            <a:off x="14134470" y="9940542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7" name="Dingbat 勾号"/>
          <p:cNvSpPr/>
          <p:nvPr/>
        </p:nvSpPr>
        <p:spPr>
          <a:xfrm>
            <a:off x="14134470" y="11469294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animBg="1" advAuto="0"/>
      <p:bldP spid="197" grpId="2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自定义</PresentationFormat>
  <Paragraphs>116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Helvetica Neue</vt:lpstr>
      <vt:lpstr>Helvetica Neue Light</vt:lpstr>
      <vt:lpstr>Helvetica Neue Medium</vt:lpstr>
      <vt:lpstr>Helvetica Neue Thin</vt:lpstr>
      <vt:lpstr>Monaco</vt:lpstr>
      <vt:lpstr>White</vt:lpstr>
      <vt:lpstr>PowerPoint 演示文稿</vt:lpstr>
      <vt:lpstr>@Autowired</vt:lpstr>
      <vt:lpstr>@Autowired @Qualifier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ge</cp:lastModifiedBy>
  <cp:revision>1</cp:revision>
  <dcterms:modified xsi:type="dcterms:W3CDTF">2018-09-25T02:08:30Z</dcterms:modified>
</cp:coreProperties>
</file>