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64101-ADD0-4950-9AC8-4EA36610681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>
                <a:solidFill>
                  <a:schemeClr val="bg1"/>
                </a:solidFill>
              </a:rPr>
              <a:t>C</a:t>
            </a:r>
            <a:r>
              <a:rPr lang="en-US" altLang="ko-KR" sz="4000" b="1" smtClean="0">
                <a:solidFill>
                  <a:schemeClr val="bg1"/>
                </a:solidFill>
              </a:rPr>
              <a:t>++ </a:t>
            </a:r>
            <a:r>
              <a:rPr lang="ko-KR" altLang="en-US" sz="4000" b="1" smtClean="0">
                <a:solidFill>
                  <a:schemeClr val="bg1"/>
                </a:solidFill>
              </a:rPr>
              <a:t>객체지향 프로그래밍 기초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01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714356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와 </a:t>
            </a:r>
            <a:r>
              <a:rPr lang="en-US" altLang="ko-KR" smtClean="0"/>
              <a:t>C++ </a:t>
            </a:r>
            <a:r>
              <a:rPr lang="ko-KR" altLang="en-US" smtClean="0"/>
              <a:t>프로그래밍의 핵심 구성 요소  </a:t>
            </a:r>
            <a:endParaRPr lang="en-US" altLang="ko-KR" smtClean="0"/>
          </a:p>
          <a:p>
            <a:r>
              <a:rPr lang="en-US" altLang="ko-KR" smtClean="0"/>
              <a:t> C</a:t>
            </a:r>
            <a:r>
              <a:rPr lang="ko-KR" altLang="en-US" smtClean="0"/>
              <a:t>와 </a:t>
            </a:r>
            <a:r>
              <a:rPr lang="en-US" altLang="ko-KR" smtClean="0"/>
              <a:t>C++ </a:t>
            </a:r>
            <a:r>
              <a:rPr lang="ko-KR" altLang="en-US" smtClean="0"/>
              <a:t>프로그래밍의 차이점 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객체지향 프로그래밍 방법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C</a:t>
            </a:r>
            <a:r>
              <a:rPr lang="ko-KR" altLang="en-US" sz="2800" b="1" smtClean="0">
                <a:solidFill>
                  <a:schemeClr val="bg1"/>
                </a:solidFill>
              </a:rPr>
              <a:t>와 </a:t>
            </a:r>
            <a:r>
              <a:rPr lang="en-US" altLang="ko-KR" sz="2800" b="1" smtClean="0">
                <a:solidFill>
                  <a:schemeClr val="bg1"/>
                </a:solidFill>
              </a:rPr>
              <a:t>C++ </a:t>
            </a:r>
            <a:r>
              <a:rPr lang="ko-KR" altLang="en-US" sz="2800" b="1" smtClean="0">
                <a:solidFill>
                  <a:schemeClr val="bg1"/>
                </a:solidFill>
              </a:rPr>
              <a:t>프로그래밍의 핵심 구성 요소와 차이점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85786" y="1000108"/>
            <a:ext cx="7786742" cy="2643206"/>
          </a:xfrm>
          <a:solidFill>
            <a:schemeClr val="bg1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altLang="ko-KR" sz="2000" smtClean="0">
                <a:latin typeface="+mj-ea"/>
                <a:ea typeface="+mj-ea"/>
              </a:rPr>
              <a:t>C++ </a:t>
            </a:r>
            <a:r>
              <a:rPr lang="ko-KR" altLang="en-US" sz="2000" smtClean="0">
                <a:latin typeface="+mj-ea"/>
                <a:ea typeface="+mj-ea"/>
              </a:rPr>
              <a:t>프로그램</a:t>
            </a:r>
          </a:p>
          <a:p>
            <a:pPr>
              <a:buNone/>
            </a:pPr>
            <a:r>
              <a:rPr lang="en-US" sz="1600" smtClean="0"/>
              <a:t>1  : // hello.cpp                                               </a:t>
            </a:r>
            <a:r>
              <a:rPr lang="ko-KR" altLang="en-US" sz="1200" smtClean="0"/>
              <a:t>주석</a:t>
            </a:r>
            <a:endParaRPr lang="en-US" sz="1200" smtClean="0"/>
          </a:p>
          <a:p>
            <a:pPr>
              <a:buNone/>
            </a:pPr>
            <a:r>
              <a:rPr lang="en-US" sz="1600" smtClean="0"/>
              <a:t>2  : #include &lt;</a:t>
            </a:r>
            <a:r>
              <a:rPr lang="en-US" sz="1600" err="1" smtClean="0"/>
              <a:t>iostream.h</a:t>
            </a:r>
            <a:r>
              <a:rPr lang="en-US" sz="1600" smtClean="0"/>
              <a:t>&gt;                            </a:t>
            </a:r>
            <a:r>
              <a:rPr lang="ko-KR" altLang="en-US" sz="1200" smtClean="0"/>
              <a:t>표준 스트림 헤더 파일</a:t>
            </a:r>
            <a:endParaRPr lang="en-US" sz="1200" smtClean="0"/>
          </a:p>
          <a:p>
            <a:pPr>
              <a:buNone/>
            </a:pPr>
            <a:r>
              <a:rPr lang="en-US" sz="1600" smtClean="0"/>
              <a:t>3  :</a:t>
            </a:r>
          </a:p>
          <a:p>
            <a:pPr>
              <a:buNone/>
            </a:pPr>
            <a:r>
              <a:rPr lang="en-US" sz="1600" smtClean="0"/>
              <a:t>4  : void main()                                                 </a:t>
            </a:r>
            <a:r>
              <a:rPr lang="ko-KR" altLang="en-US" sz="1200" smtClean="0"/>
              <a:t>프로그램의 시작 진입점 </a:t>
            </a:r>
            <a:endParaRPr lang="en-US" sz="1200" smtClean="0"/>
          </a:p>
          <a:p>
            <a:pPr>
              <a:buNone/>
            </a:pPr>
            <a:r>
              <a:rPr lang="en-US" sz="1600" smtClean="0"/>
              <a:t>5  : {                                                                 </a:t>
            </a:r>
            <a:r>
              <a:rPr lang="ko-KR" altLang="en-US" sz="1200" smtClean="0"/>
              <a:t>프로그램 시작 </a:t>
            </a:r>
            <a:endParaRPr lang="en-US" sz="1200" smtClean="0"/>
          </a:p>
          <a:p>
            <a:pPr>
              <a:buNone/>
            </a:pPr>
            <a:r>
              <a:rPr lang="en-US" sz="1600" smtClean="0"/>
              <a:t>6  : </a:t>
            </a:r>
            <a:r>
              <a:rPr lang="en-US" sz="1600" err="1" smtClean="0"/>
              <a:t>cout</a:t>
            </a:r>
            <a:r>
              <a:rPr lang="en-US" sz="1600" smtClean="0"/>
              <a:t> &lt;&lt; "Hello! World." &lt;&lt; </a:t>
            </a:r>
            <a:r>
              <a:rPr lang="en-US" sz="1600" err="1" smtClean="0"/>
              <a:t>endl</a:t>
            </a:r>
            <a:r>
              <a:rPr lang="en-US" sz="1600" smtClean="0"/>
              <a:t>;            cout</a:t>
            </a:r>
            <a:r>
              <a:rPr lang="ko-KR" altLang="en-US" sz="1200" smtClean="0"/>
              <a:t>는</a:t>
            </a:r>
            <a:r>
              <a:rPr lang="en-US" sz="1200" smtClean="0"/>
              <a:t> </a:t>
            </a:r>
            <a:r>
              <a:rPr lang="ko-KR" altLang="en-US" sz="1200" smtClean="0"/>
              <a:t>객체</a:t>
            </a:r>
            <a:r>
              <a:rPr lang="en-US" altLang="ko-KR" sz="1600" smtClean="0"/>
              <a:t>, &lt;&lt;</a:t>
            </a:r>
            <a:r>
              <a:rPr lang="ko-KR" altLang="en-US" sz="1200" smtClean="0"/>
              <a:t>는</a:t>
            </a:r>
            <a:r>
              <a:rPr lang="en-US" altLang="ko-KR" sz="1200" smtClean="0"/>
              <a:t>  </a:t>
            </a:r>
            <a:r>
              <a:rPr lang="ko-KR" altLang="en-US" sz="1200" smtClean="0"/>
              <a:t>함수</a:t>
            </a:r>
            <a:endParaRPr lang="en-US" sz="1200" smtClean="0"/>
          </a:p>
          <a:p>
            <a:pPr>
              <a:buNone/>
            </a:pPr>
            <a:r>
              <a:rPr lang="en-US" sz="1600" smtClean="0"/>
              <a:t>7  : }  			              </a:t>
            </a:r>
            <a:r>
              <a:rPr lang="ko-KR" altLang="en-US" sz="1200" smtClean="0"/>
              <a:t>프로그램 끝</a:t>
            </a:r>
            <a:endParaRPr lang="en-US" sz="1200" smtClean="0"/>
          </a:p>
          <a:p>
            <a:pPr>
              <a:buNone/>
            </a:pPr>
            <a:endParaRPr lang="en-US" sz="2000" smtClean="0"/>
          </a:p>
          <a:p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3857620" y="1500174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3857620" y="1785926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85786" y="3786190"/>
            <a:ext cx="7786742" cy="26432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프로그램</a:t>
            </a:r>
          </a:p>
          <a:p>
            <a:r>
              <a:rPr lang="en-US" sz="1600"/>
              <a:t>1 </a:t>
            </a:r>
            <a:r>
              <a:rPr lang="en-US" sz="1600" smtClean="0"/>
              <a:t> : /* </a:t>
            </a:r>
            <a:r>
              <a:rPr lang="en-US" sz="1600"/>
              <a:t>hello.c </a:t>
            </a:r>
            <a:r>
              <a:rPr lang="en-US" sz="1600" smtClean="0"/>
              <a:t>*/</a:t>
            </a:r>
            <a:r>
              <a:rPr lang="en-US" sz="2000" smtClean="0"/>
              <a:t> 		    </a:t>
            </a:r>
            <a:r>
              <a:rPr lang="ko-KR" altLang="en-US" sz="1200" smtClean="0"/>
              <a:t>주석</a:t>
            </a:r>
            <a:endParaRPr lang="en-US" sz="1200"/>
          </a:p>
          <a:p>
            <a:r>
              <a:rPr lang="en-US" sz="1600"/>
              <a:t>2 </a:t>
            </a:r>
            <a:r>
              <a:rPr lang="en-US" sz="1600" smtClean="0"/>
              <a:t> :</a:t>
            </a:r>
            <a:endParaRPr lang="en-US" sz="1600"/>
          </a:p>
          <a:p>
            <a:r>
              <a:rPr lang="en-US" sz="1600"/>
              <a:t>3 </a:t>
            </a:r>
            <a:r>
              <a:rPr lang="en-US" sz="1600" smtClean="0"/>
              <a:t> : #</a:t>
            </a:r>
            <a:r>
              <a:rPr lang="en-US" sz="1600"/>
              <a:t>include &lt;stdio.h</a:t>
            </a:r>
            <a:r>
              <a:rPr lang="en-US" sz="1600" smtClean="0"/>
              <a:t>&gt;</a:t>
            </a:r>
            <a:r>
              <a:rPr lang="ko-KR" altLang="en-US" sz="1600" smtClean="0"/>
              <a:t> </a:t>
            </a:r>
            <a:r>
              <a:rPr lang="en-US" altLang="ko-KR" sz="1600" smtClean="0"/>
              <a:t>		    </a:t>
            </a:r>
            <a:r>
              <a:rPr lang="ko-KR" altLang="en-US" sz="1200" smtClean="0"/>
              <a:t>표준 스트림 헤더 파일</a:t>
            </a:r>
            <a:endParaRPr lang="en-US" sz="1200"/>
          </a:p>
          <a:p>
            <a:r>
              <a:rPr lang="en-US" sz="1600"/>
              <a:t>4 </a:t>
            </a:r>
            <a:r>
              <a:rPr lang="en-US" sz="1600" smtClean="0"/>
              <a:t> : </a:t>
            </a:r>
            <a:endParaRPr lang="en-US" sz="1600"/>
          </a:p>
          <a:p>
            <a:r>
              <a:rPr lang="en-US" sz="1600"/>
              <a:t>5 </a:t>
            </a:r>
            <a:r>
              <a:rPr lang="en-US" sz="1600" smtClean="0"/>
              <a:t> : void </a:t>
            </a:r>
            <a:r>
              <a:rPr lang="en-US" sz="1600"/>
              <a:t>main</a:t>
            </a:r>
            <a:r>
              <a:rPr lang="en-US" sz="1600" smtClean="0"/>
              <a:t>()                                       </a:t>
            </a:r>
            <a:r>
              <a:rPr lang="ko-KR" altLang="en-US" sz="1200" smtClean="0"/>
              <a:t>프로그램의 시작 진입점 </a:t>
            </a:r>
            <a:endParaRPr lang="en-US" sz="1200"/>
          </a:p>
          <a:p>
            <a:r>
              <a:rPr lang="en-US" sz="1600"/>
              <a:t>6 </a:t>
            </a:r>
            <a:r>
              <a:rPr lang="en-US" sz="1600" smtClean="0"/>
              <a:t> : {                                                       </a:t>
            </a:r>
            <a:r>
              <a:rPr lang="ko-KR" altLang="en-US" sz="1200" smtClean="0"/>
              <a:t>프로그램 시작</a:t>
            </a:r>
            <a:r>
              <a:rPr lang="en-US" sz="1200" smtClean="0"/>
              <a:t>  </a:t>
            </a:r>
            <a:endParaRPr lang="en-US" sz="1200"/>
          </a:p>
          <a:p>
            <a:r>
              <a:rPr lang="en-US" sz="1600"/>
              <a:t>7 </a:t>
            </a:r>
            <a:r>
              <a:rPr lang="en-US" sz="1600" smtClean="0"/>
              <a:t> : printf</a:t>
            </a:r>
            <a:r>
              <a:rPr lang="en-US" sz="1600"/>
              <a:t>("Hello! World.\n</a:t>
            </a:r>
            <a:r>
              <a:rPr lang="en-US" sz="1600" smtClean="0"/>
              <a:t>");              </a:t>
            </a:r>
            <a:r>
              <a:rPr lang="en-US" sz="1200" smtClean="0"/>
              <a:t>printf( )</a:t>
            </a:r>
            <a:r>
              <a:rPr lang="ko-KR" altLang="en-US" sz="1200" smtClean="0"/>
              <a:t>는 표준 출력 함수</a:t>
            </a:r>
            <a:r>
              <a:rPr lang="en-US" altLang="ko-KR" sz="1200" smtClean="0"/>
              <a:t>, \n</a:t>
            </a:r>
            <a:r>
              <a:rPr lang="ko-KR" altLang="en-US" sz="1200" smtClean="0"/>
              <a:t>은</a:t>
            </a:r>
            <a:r>
              <a:rPr lang="en-US" altLang="ko-KR" sz="1200" smtClean="0"/>
              <a:t> </a:t>
            </a:r>
            <a:r>
              <a:rPr lang="ko-KR" altLang="en-US" sz="1200" smtClean="0"/>
              <a:t>행바꿈 문자 </a:t>
            </a:r>
            <a:r>
              <a:rPr lang="en-US" altLang="ko-KR" sz="1200" smtClean="0"/>
              <a:t> </a:t>
            </a:r>
            <a:endParaRPr lang="en-US" sz="1200"/>
          </a:p>
          <a:p>
            <a:r>
              <a:rPr lang="en-US" sz="1600"/>
              <a:t>8 </a:t>
            </a:r>
            <a:r>
              <a:rPr lang="en-US" sz="1600" smtClean="0"/>
              <a:t> : }                                                        </a:t>
            </a:r>
            <a:r>
              <a:rPr lang="ko-KR" altLang="en-US" sz="1200" smtClean="0"/>
              <a:t>프로그램 끝</a:t>
            </a:r>
            <a:endParaRPr lang="en-US" sz="120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ko-KR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3428992" y="4199129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3428992" y="4714884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>
            <a:off x="3428992" y="5214950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>
            <a:off x="3428992" y="5500702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>
            <a:off x="3428992" y="5742177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428992" y="5929330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3910627" y="2428868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3910627" y="2714620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>
            <a:off x="3910627" y="3076848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>
            <a:off x="3910627" y="3351981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객체지향  프로그래밍  방법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2910" y="1000108"/>
            <a:ext cx="3714776" cy="3500462"/>
          </a:xfrm>
          <a:solidFill>
            <a:schemeClr val="bg1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ko-KR" altLang="en-US" sz="2000" smtClean="0">
                <a:latin typeface="+mj-ea"/>
                <a:ea typeface="+mj-ea"/>
              </a:rPr>
              <a:t>비구조적 프로그래밍 방법 </a:t>
            </a:r>
          </a:p>
          <a:p>
            <a:pPr>
              <a:buNone/>
            </a:pPr>
            <a:endParaRPr lang="en-US" sz="2000" smtClean="0"/>
          </a:p>
          <a:p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77274376" descr="p1-00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45032"/>
            <a:ext cx="2481221" cy="2184034"/>
          </a:xfrm>
          <a:prstGeom prst="rect">
            <a:avLst/>
          </a:prstGeom>
          <a:noFill/>
        </p:spPr>
      </p:pic>
      <p:sp>
        <p:nvSpPr>
          <p:cNvPr id="27" name="내용 개체 틀 2"/>
          <p:cNvSpPr txBox="1">
            <a:spLocks/>
          </p:cNvSpPr>
          <p:nvPr/>
        </p:nvSpPr>
        <p:spPr>
          <a:xfrm>
            <a:off x="4629062" y="2786058"/>
            <a:ext cx="3943466" cy="307183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프로시저 프로그래밍 방법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ko-KR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77247280" descr="p1-00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183116"/>
            <a:ext cx="2750742" cy="2634936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</a:t>
            </a:r>
            <a:r>
              <a:rPr lang="ko-KR" altLang="en-US" sz="2800" b="1" smtClean="0">
                <a:solidFill>
                  <a:schemeClr val="bg1"/>
                </a:solidFill>
              </a:rPr>
              <a:t>계속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85720" y="1214422"/>
            <a:ext cx="4068104" cy="307183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모듈화 프로그래밍 방법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ko-KR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0" y="3429000"/>
            <a:ext cx="4068104" cy="307183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객체지향 프로그래밍 방법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ko-KR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_x75217184" descr="p1-00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917" y="1785925"/>
            <a:ext cx="2630873" cy="2082929"/>
          </a:xfrm>
          <a:prstGeom prst="rect">
            <a:avLst/>
          </a:prstGeom>
          <a:noFill/>
        </p:spPr>
      </p:pic>
      <p:pic>
        <p:nvPicPr>
          <p:cNvPr id="15" name="_x76060392" descr="p1-00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897373"/>
            <a:ext cx="2407654" cy="2527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</TotalTime>
  <Words>119</Words>
  <Application>Microsoft Office PowerPoint</Application>
  <PresentationFormat>화면 슬라이드 쇼(4:3)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균형</vt:lpstr>
      <vt:lpstr>슬라이드 1</vt:lpstr>
      <vt:lpstr>목차</vt:lpstr>
      <vt:lpstr>C와 C++ 프로그래밍의 핵심 구성 요소와 차이점</vt:lpstr>
      <vt:lpstr>객체지향  프로그래밍  방법</vt:lpstr>
      <vt:lpstr>- 계속 -</vt:lpstr>
      <vt:lpstr>슬라이드 6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13</cp:revision>
  <dcterms:created xsi:type="dcterms:W3CDTF">2009-05-05T00:18:58Z</dcterms:created>
  <dcterms:modified xsi:type="dcterms:W3CDTF">2009-04-12T09:53:57Z</dcterms:modified>
</cp:coreProperties>
</file>