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576" autoAdjust="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12176-070F-4406-9075-72BA94D3468C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64101-ADD0-4950-9AC8-4EA3661068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857364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>
                <a:solidFill>
                  <a:schemeClr val="bg1"/>
                </a:solidFill>
              </a:rPr>
              <a:t>상속과 접근제어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571480"/>
            <a:ext cx="4286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/>
              <a:t>Chapter 10</a:t>
            </a:r>
            <a:endParaRPr lang="ko-KR" altLang="en-US" sz="480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다중 상속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857224" y="1142984"/>
            <a:ext cx="7772400" cy="5429288"/>
          </a:xfrm>
        </p:spPr>
        <p:txBody>
          <a:bodyPr>
            <a:normAutofit/>
          </a:bodyPr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r>
              <a:rPr lang="ko-KR" altLang="en-US" b="1" smtClean="0"/>
              <a:t> </a:t>
            </a:r>
            <a:endParaRPr lang="en-US" altLang="ko-KR" b="1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ko-KR" altLang="en-US" sz="2000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14348" y="1142984"/>
            <a:ext cx="7772400" cy="49101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ko-KR" altLang="en-US" sz="2000" smtClean="0"/>
              <a:t>다중 상속 개념</a:t>
            </a: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altLang="ko-KR" sz="2000" smtClean="0"/>
              <a:t>     </a:t>
            </a:r>
            <a:r>
              <a:rPr lang="ko-KR" altLang="en-US" sz="2000" smtClean="0"/>
              <a:t>두 개 이상의 클래스로부터 상속을 받는 것</a:t>
            </a: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ko-KR" sz="2000" smtClean="0"/>
              <a:t> </a:t>
            </a:r>
            <a:r>
              <a:rPr lang="ko-KR" altLang="en-US" sz="2000" smtClean="0"/>
              <a:t>다중 상속 구조 </a:t>
            </a: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1538" y="2071678"/>
            <a:ext cx="592935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mtClean="0"/>
              <a:t>// </a:t>
            </a:r>
            <a:r>
              <a:rPr lang="ko-KR" altLang="en-US" smtClean="0"/>
              <a:t>단일 상속</a:t>
            </a:r>
          </a:p>
          <a:p>
            <a:r>
              <a:rPr lang="en-US" smtClean="0"/>
              <a:t>class B{...};		// </a:t>
            </a:r>
            <a:r>
              <a:rPr lang="ko-KR" altLang="en-US" smtClean="0"/>
              <a:t>부모 클래스</a:t>
            </a:r>
          </a:p>
          <a:p>
            <a:r>
              <a:rPr lang="en-US" smtClean="0"/>
              <a:t>class D : public B{...};	// </a:t>
            </a:r>
            <a:r>
              <a:rPr lang="ko-KR" altLang="en-US" smtClean="0"/>
              <a:t>파생 클래스</a:t>
            </a:r>
          </a:p>
          <a:p>
            <a:endParaRPr lang="en-US" altLang="ko-KR" smtClean="0"/>
          </a:p>
          <a:p>
            <a:r>
              <a:rPr lang="en-US" altLang="ko-KR" smtClean="0"/>
              <a:t>// </a:t>
            </a:r>
            <a:r>
              <a:rPr lang="ko-KR" altLang="en-US" smtClean="0"/>
              <a:t>다중 상속</a:t>
            </a:r>
          </a:p>
          <a:p>
            <a:r>
              <a:rPr lang="en-US" smtClean="0"/>
              <a:t>class A{....};		// </a:t>
            </a:r>
            <a:r>
              <a:rPr lang="ko-KR" altLang="en-US" smtClean="0"/>
              <a:t>부모 클래스 </a:t>
            </a:r>
            <a:r>
              <a:rPr lang="en-US" altLang="ko-KR" smtClean="0"/>
              <a:t>1</a:t>
            </a:r>
          </a:p>
          <a:p>
            <a:r>
              <a:rPr lang="en-US" smtClean="0"/>
              <a:t>class B{...};		// </a:t>
            </a:r>
            <a:r>
              <a:rPr lang="ko-KR" altLang="en-US" smtClean="0"/>
              <a:t>부모 클래스 </a:t>
            </a:r>
            <a:r>
              <a:rPr lang="en-US" altLang="ko-KR" smtClean="0"/>
              <a:t>2</a:t>
            </a:r>
          </a:p>
          <a:p>
            <a:r>
              <a:rPr lang="en-US" smtClean="0"/>
              <a:t>class C{...};		// </a:t>
            </a:r>
            <a:r>
              <a:rPr lang="ko-KR" altLang="en-US" smtClean="0"/>
              <a:t>부모 클래스 </a:t>
            </a:r>
            <a:r>
              <a:rPr lang="en-US" altLang="ko-KR" smtClean="0"/>
              <a:t>3</a:t>
            </a:r>
          </a:p>
          <a:p>
            <a:r>
              <a:rPr lang="en-US" smtClean="0"/>
              <a:t>class D : public A, public B, public C {...};	// </a:t>
            </a:r>
            <a:r>
              <a:rPr lang="ko-KR" altLang="en-US" smtClean="0"/>
              <a:t>파생 클래스</a:t>
            </a:r>
            <a:endParaRPr lang="ko-KR" altLang="en-US"/>
          </a:p>
        </p:txBody>
      </p:sp>
      <p:pic>
        <p:nvPicPr>
          <p:cNvPr id="11" name="그림 10" descr="PT1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3" y="4857760"/>
            <a:ext cx="4000527" cy="1900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다중 상속과 </a:t>
            </a:r>
            <a:r>
              <a:rPr lang="en-US" altLang="ko-KR" sz="2800" b="1" smtClean="0">
                <a:solidFill>
                  <a:schemeClr val="bg1"/>
                </a:solidFill>
              </a:rPr>
              <a:t>DAG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857224" y="1142984"/>
            <a:ext cx="7772400" cy="5429288"/>
          </a:xfrm>
        </p:spPr>
        <p:txBody>
          <a:bodyPr>
            <a:normAutofit/>
          </a:bodyPr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r>
              <a:rPr lang="ko-KR" altLang="en-US" b="1" smtClean="0"/>
              <a:t> </a:t>
            </a:r>
            <a:endParaRPr lang="en-US" altLang="ko-KR" b="1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ko-KR" altLang="en-US" sz="2000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14348" y="1142984"/>
            <a:ext cx="7772400" cy="49101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ko-KR" altLang="en-US" sz="2000" smtClean="0"/>
              <a:t>다중 상속과 </a:t>
            </a:r>
            <a:r>
              <a:rPr lang="en-US" altLang="ko-KR" sz="2000" smtClean="0"/>
              <a:t>DAG </a:t>
            </a:r>
            <a:r>
              <a:rPr lang="ko-KR" altLang="en-US" sz="2000" smtClean="0"/>
              <a:t>구조</a:t>
            </a: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altLang="ko-KR" sz="2000" smtClean="0"/>
              <a:t>     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1538" y="1714488"/>
            <a:ext cx="592935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/>
              <a:t>class A {...};		// </a:t>
            </a:r>
            <a:r>
              <a:rPr lang="ko-KR" altLang="en-US" smtClean="0"/>
              <a:t>클래스 </a:t>
            </a:r>
            <a:r>
              <a:rPr lang="en-US" smtClean="0"/>
              <a:t>A</a:t>
            </a:r>
          </a:p>
          <a:p>
            <a:r>
              <a:rPr lang="en-US" smtClean="0"/>
              <a:t>class B : public A {...};	// A</a:t>
            </a:r>
            <a:r>
              <a:rPr lang="ko-KR" altLang="en-US" smtClean="0"/>
              <a:t>로부터 상속</a:t>
            </a:r>
          </a:p>
          <a:p>
            <a:r>
              <a:rPr lang="en-US" smtClean="0"/>
              <a:t>class C : public A {...};	// A</a:t>
            </a:r>
            <a:r>
              <a:rPr lang="ko-KR" altLang="en-US" smtClean="0"/>
              <a:t>로부터 상속</a:t>
            </a:r>
          </a:p>
          <a:p>
            <a:r>
              <a:rPr lang="en-US" smtClean="0"/>
              <a:t>class D : public B, public C{...};	// B, C</a:t>
            </a:r>
            <a:r>
              <a:rPr lang="ko-KR" altLang="en-US" smtClean="0"/>
              <a:t>로부터 다중 상속</a:t>
            </a:r>
            <a:endParaRPr lang="ko-KR" altLang="en-US"/>
          </a:p>
        </p:txBody>
      </p:sp>
      <p:pic>
        <p:nvPicPr>
          <p:cNvPr id="13" name="그림 12" descr="PT14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273" y="3286124"/>
            <a:ext cx="5171429" cy="22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857364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>
                <a:solidFill>
                  <a:schemeClr val="bg1"/>
                </a:solidFill>
              </a:rPr>
              <a:t>수고하셨습니다</a:t>
            </a:r>
            <a:endParaRPr lang="ko-KR" alt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28604"/>
            <a:ext cx="7772400" cy="57150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+mn-ea"/>
                <a:ea typeface="+mn-ea"/>
              </a:rPr>
              <a:t>목차</a:t>
            </a:r>
            <a:endParaRPr lang="ko-KR" altLang="en-US" sz="28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10158"/>
          </a:xfrm>
        </p:spPr>
        <p:txBody>
          <a:bodyPr>
            <a:normAutofit/>
          </a:bodyPr>
          <a:lstStyle/>
          <a:p>
            <a:r>
              <a:rPr lang="ko-KR" altLang="en-US" smtClean="0"/>
              <a:t>클래스와 상속</a:t>
            </a:r>
            <a:endParaRPr lang="en-US" altLang="ko-KR" smtClean="0"/>
          </a:p>
          <a:p>
            <a:r>
              <a:rPr lang="ko-KR" altLang="en-US" smtClean="0"/>
              <a:t>상속과 접근제어</a:t>
            </a:r>
            <a:endParaRPr lang="en-US" altLang="ko-KR" smtClean="0"/>
          </a:p>
          <a:p>
            <a:r>
              <a:rPr lang="ko-KR" altLang="en-US" smtClean="0"/>
              <a:t>상속 관계에서 생성자 정의 </a:t>
            </a:r>
            <a:endParaRPr lang="en-US" altLang="ko-KR" smtClean="0"/>
          </a:p>
          <a:p>
            <a:r>
              <a:rPr lang="ko-KR" altLang="en-US" smtClean="0"/>
              <a:t>다중 상속 </a:t>
            </a:r>
            <a:endParaRPr lang="en-US" altLang="ko-KR" smtClean="0"/>
          </a:p>
          <a:p>
            <a:pPr>
              <a:buNone/>
            </a:pPr>
            <a:r>
              <a:rPr lang="ko-KR" altLang="en-US" smtClean="0"/>
              <a:t>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클래스 상속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5429288"/>
          </a:xfrm>
        </p:spPr>
        <p:txBody>
          <a:bodyPr>
            <a:normAutofit/>
          </a:bodyPr>
          <a:lstStyle/>
          <a:p>
            <a:r>
              <a:rPr lang="ko-KR" altLang="en-US" smtClean="0"/>
              <a:t>클래스 생성자</a:t>
            </a:r>
            <a:endParaRPr lang="en-US" altLang="ko-KR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r>
              <a:rPr lang="en-US" altLang="ko-KR" sz="2000" smtClean="0"/>
              <a:t>   </a:t>
            </a:r>
          </a:p>
          <a:p>
            <a:pPr>
              <a:buNone/>
            </a:pPr>
            <a:r>
              <a:rPr lang="en-US" altLang="ko-KR" sz="2000" smtClean="0"/>
              <a:t>   </a:t>
            </a:r>
          </a:p>
          <a:p>
            <a:pPr>
              <a:buNone/>
            </a:pPr>
            <a:r>
              <a:rPr lang="en-US" altLang="ko-KR" sz="2000" smtClean="0"/>
              <a:t>    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 descr="PT6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714488"/>
            <a:ext cx="6561905" cy="2133333"/>
          </a:xfrm>
          <a:prstGeom prst="rect">
            <a:avLst/>
          </a:prstGeom>
        </p:spPr>
      </p:pic>
      <p:pic>
        <p:nvPicPr>
          <p:cNvPr id="12" name="그림 11" descr="PT7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4143380"/>
            <a:ext cx="3357586" cy="247401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429388" y="1571612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상속 계층의 예 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86314" y="6215082"/>
            <a:ext cx="2714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상속의 기본 개념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</a:rPr>
              <a:t>-  </a:t>
            </a:r>
            <a:r>
              <a:rPr lang="ko-KR" altLang="en-US" sz="2800" b="1" smtClean="0">
                <a:solidFill>
                  <a:schemeClr val="bg1"/>
                </a:solidFill>
              </a:rPr>
              <a:t>계속 </a:t>
            </a:r>
            <a:r>
              <a:rPr lang="en-US" altLang="ko-KR" sz="2800" b="1" smtClean="0">
                <a:solidFill>
                  <a:schemeClr val="bg1"/>
                </a:solidFill>
              </a:rPr>
              <a:t>- 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5429288"/>
          </a:xfrm>
        </p:spPr>
        <p:txBody>
          <a:bodyPr>
            <a:normAutofit/>
          </a:bodyPr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r>
              <a:rPr lang="ko-KR" altLang="en-US" b="1" smtClean="0"/>
              <a:t> </a:t>
            </a:r>
            <a:endParaRPr lang="en-US" altLang="ko-KR" b="1" smtClean="0"/>
          </a:p>
          <a:p>
            <a:pPr>
              <a:buNone/>
            </a:pPr>
            <a:endParaRPr lang="ko-KR" altLang="en-US" sz="2000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 descr="PT8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428736"/>
            <a:ext cx="2123810" cy="379047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928662" y="5429264"/>
            <a:ext cx="5286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부모 클래스와 파생 클래스 관계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14678" y="1500174"/>
            <a:ext cx="5286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파생 클래스에서 공통으로 사용하는 클래스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14678" y="3357562"/>
            <a:ext cx="5286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상속받아 정의된 클래스</a:t>
            </a:r>
            <a:r>
              <a:rPr lang="en-US" altLang="ko-KR" smtClean="0"/>
              <a:t>, </a:t>
            </a:r>
            <a:r>
              <a:rPr lang="ko-KR" altLang="en-US" smtClean="0"/>
              <a:t>부모 클래스 내용에 새로 추가된 내용으로 이루어짐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파생 클래스의 정의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5429288"/>
          </a:xfrm>
        </p:spPr>
        <p:txBody>
          <a:bodyPr>
            <a:normAutofit/>
          </a:bodyPr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r>
              <a:rPr lang="ko-KR" altLang="en-US" b="1" smtClean="0"/>
              <a:t> </a:t>
            </a:r>
            <a:endParaRPr lang="en-US" altLang="ko-KR" b="1" smtClean="0"/>
          </a:p>
          <a:p>
            <a:pPr>
              <a:buNone/>
            </a:pPr>
            <a:endParaRPr lang="ko-KR" altLang="en-US" sz="2000" smtClean="0"/>
          </a:p>
          <a:p>
            <a:r>
              <a:rPr lang="ko-KR" altLang="en-US" smtClean="0"/>
              <a:t>파생 클래스와 부모 클래스의 접근 허용 상태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57224" y="1928802"/>
            <a:ext cx="8072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class &lt;</a:t>
            </a:r>
            <a:r>
              <a:rPr lang="ko-KR" altLang="en-US" smtClean="0"/>
              <a:t>파생 클래스 이름</a:t>
            </a:r>
            <a:r>
              <a:rPr lang="en-US" altLang="ko-KR" smtClean="0"/>
              <a:t>&gt;:&lt;</a:t>
            </a:r>
            <a:r>
              <a:rPr lang="ko-KR" altLang="en-US" smtClean="0"/>
              <a:t>부모 클래스의 접근 허용 상태</a:t>
            </a:r>
            <a:r>
              <a:rPr lang="en-US" altLang="ko-KR" smtClean="0"/>
              <a:t>&gt;&lt;</a:t>
            </a:r>
            <a:r>
              <a:rPr lang="ko-KR" altLang="en-US" smtClean="0"/>
              <a:t>부모 클래스  이름</a:t>
            </a:r>
            <a:r>
              <a:rPr lang="en-US" altLang="ko-KR" smtClean="0"/>
              <a:t>&gt;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	…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14400" y="1447800"/>
            <a:ext cx="7772400" cy="49101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ko-KR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파생 클래스의 형식</a:t>
            </a:r>
            <a:endParaRPr kumimoji="0" lang="ko-KR" alt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5852" y="3929066"/>
            <a:ext cx="500066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mtClean="0"/>
              <a:t>class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}</a:t>
            </a:r>
          </a:p>
          <a:p>
            <a:r>
              <a:rPr lang="en-US" altLang="ko-KR" smtClean="0"/>
              <a:t>	class derived_class : pbulic base_class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}</a:t>
            </a:r>
          </a:p>
          <a:p>
            <a:r>
              <a:rPr lang="en-US" altLang="ko-KR" smtClean="0"/>
              <a:t>// derived_class  :  </a:t>
            </a:r>
            <a:r>
              <a:rPr lang="ko-KR" altLang="en-US" smtClean="0"/>
              <a:t>파생 클래스 </a:t>
            </a:r>
            <a:endParaRPr lang="en-US" altLang="ko-KR" smtClean="0"/>
          </a:p>
          <a:p>
            <a:r>
              <a:rPr lang="en-US" altLang="ko-KR" smtClean="0"/>
              <a:t>// pbulic : </a:t>
            </a:r>
            <a:r>
              <a:rPr lang="ko-KR" altLang="en-US" smtClean="0"/>
              <a:t>부모 클래스의 접근 허용 상태 </a:t>
            </a:r>
            <a:endParaRPr lang="en-US" altLang="ko-KR" smtClean="0"/>
          </a:p>
          <a:p>
            <a:r>
              <a:rPr lang="en-US" altLang="ko-KR" smtClean="0"/>
              <a:t>// base_class : </a:t>
            </a:r>
            <a:r>
              <a:rPr lang="ko-KR" altLang="en-US" smtClean="0"/>
              <a:t>부모 클래스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상속과 접근 제어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5429288"/>
          </a:xfrm>
        </p:spPr>
        <p:txBody>
          <a:bodyPr>
            <a:normAutofit/>
          </a:bodyPr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r>
              <a:rPr lang="ko-KR" altLang="en-US" b="1" smtClean="0"/>
              <a:t> </a:t>
            </a:r>
            <a:endParaRPr lang="en-US" altLang="ko-KR" b="1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ko-KR" altLang="en-US" sz="2000" smtClean="0"/>
          </a:p>
          <a:p>
            <a:r>
              <a:rPr lang="ko-KR" altLang="en-US" sz="2000" smtClean="0"/>
              <a:t>접근 허용 상태가 </a:t>
            </a:r>
            <a:r>
              <a:rPr lang="en-US" altLang="ko-KR" sz="2000" smtClean="0"/>
              <a:t>private</a:t>
            </a:r>
            <a:r>
              <a:rPr lang="ko-KR" altLang="en-US" sz="2000" smtClean="0"/>
              <a:t>인 경우</a:t>
            </a:r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14348" y="1142984"/>
            <a:ext cx="7772400" cy="49101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부모 클래스의 접근 허용 지정자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42976" y="1643050"/>
            <a:ext cx="2071702" cy="16430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285852" y="1643050"/>
            <a:ext cx="1714512" cy="12858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571604" y="1643050"/>
            <a:ext cx="1143008" cy="10001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14480" y="1928802"/>
            <a:ext cx="857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private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14480" y="2559602"/>
            <a:ext cx="1000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protected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28794" y="2928934"/>
            <a:ext cx="1000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public</a:t>
            </a:r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3500430" y="1721166"/>
          <a:ext cx="4429156" cy="1493520"/>
        </p:xfrm>
        <a:graphic>
          <a:graphicData uri="http://schemas.openxmlformats.org/drawingml/2006/table">
            <a:tbl>
              <a:tblPr/>
              <a:tblGrid>
                <a:gridCol w="1253382"/>
                <a:gridCol w="3175774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바탕"/>
                        </a:rPr>
                        <a:t>private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현재 클래스에서만 접근할 수 있다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.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부모 클래스가 폐쇄되는 문제점이 있다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바탕"/>
                        </a:rPr>
                        <a:t>protected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현재 클래스와 파생 클래스에서 접근할 수 있게 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바탕"/>
                        </a:rPr>
                        <a:t>public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현재 클래스와 파생 클래스뿐만 아니라 클래스 밖에서도 접근할 수 있다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 descr="PT10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2" y="3857628"/>
            <a:ext cx="3691505" cy="2681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</a:rPr>
              <a:t>-  </a:t>
            </a:r>
            <a:r>
              <a:rPr lang="ko-KR" altLang="en-US" sz="2800" b="1" smtClean="0">
                <a:solidFill>
                  <a:schemeClr val="bg1"/>
                </a:solidFill>
              </a:rPr>
              <a:t>계속  </a:t>
            </a:r>
            <a:r>
              <a:rPr lang="en-US" altLang="ko-KR" sz="2800" b="1" smtClean="0">
                <a:solidFill>
                  <a:schemeClr val="bg1"/>
                </a:solidFill>
              </a:rPr>
              <a:t>-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857224" y="1142984"/>
            <a:ext cx="7772400" cy="5429288"/>
          </a:xfrm>
        </p:spPr>
        <p:txBody>
          <a:bodyPr>
            <a:normAutofit/>
          </a:bodyPr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r>
              <a:rPr lang="ko-KR" altLang="en-US" b="1" smtClean="0"/>
              <a:t> </a:t>
            </a:r>
            <a:endParaRPr lang="en-US" altLang="ko-KR" b="1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ko-KR" altLang="en-US" sz="2000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14348" y="1142984"/>
            <a:ext cx="7772400" cy="49101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ko-KR" altLang="en-US" sz="2000" smtClean="0"/>
              <a:t>접근 허용 상태가 </a:t>
            </a:r>
            <a:r>
              <a:rPr lang="en-US" altLang="ko-KR" sz="2000" smtClean="0"/>
              <a:t>protected</a:t>
            </a:r>
            <a:r>
              <a:rPr lang="ko-KR" altLang="en-US" sz="2000" smtClean="0"/>
              <a:t>인 경우</a:t>
            </a: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ko-KR" altLang="en-US" sz="2000" smtClean="0"/>
              <a:t>접근 허용 상태가 </a:t>
            </a:r>
            <a:r>
              <a:rPr lang="en-US" altLang="ko-KR" sz="2000" smtClean="0"/>
              <a:t>public</a:t>
            </a:r>
            <a:r>
              <a:rPr lang="ko-KR" altLang="en-US" sz="2000" smtClean="0"/>
              <a:t>인 경우 </a:t>
            </a: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" name="그림 21" descr="PT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3929066"/>
            <a:ext cx="3571900" cy="2595970"/>
          </a:xfrm>
          <a:prstGeom prst="rect">
            <a:avLst/>
          </a:prstGeom>
        </p:spPr>
      </p:pic>
      <p:pic>
        <p:nvPicPr>
          <p:cNvPr id="23" name="그림 22" descr="PT9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1317072"/>
            <a:ext cx="3571900" cy="2611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</a:rPr>
              <a:t>-  </a:t>
            </a:r>
            <a:r>
              <a:rPr lang="ko-KR" altLang="en-US" sz="2800" b="1" smtClean="0">
                <a:solidFill>
                  <a:schemeClr val="bg1"/>
                </a:solidFill>
              </a:rPr>
              <a:t>계속  </a:t>
            </a:r>
            <a:r>
              <a:rPr lang="en-US" altLang="ko-KR" sz="2800" b="1" smtClean="0">
                <a:solidFill>
                  <a:schemeClr val="bg1"/>
                </a:solidFill>
              </a:rPr>
              <a:t>-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857224" y="1142984"/>
            <a:ext cx="7772400" cy="5429288"/>
          </a:xfrm>
        </p:spPr>
        <p:txBody>
          <a:bodyPr>
            <a:normAutofit/>
          </a:bodyPr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r>
              <a:rPr lang="ko-KR" altLang="en-US" b="1" smtClean="0"/>
              <a:t> </a:t>
            </a:r>
            <a:endParaRPr lang="en-US" altLang="ko-KR" b="1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ko-KR" altLang="en-US" sz="2000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14348" y="1142984"/>
            <a:ext cx="7772400" cy="49101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ko-KR" altLang="en-US" sz="2000" smtClean="0"/>
              <a:t>파생 클래스의 멤버 함수에서 부모 클래스의 멤버 함수 호출</a:t>
            </a: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ko-KR" sz="2000" smtClean="0"/>
              <a:t> </a:t>
            </a:r>
            <a:r>
              <a:rPr lang="ko-KR" altLang="en-US" sz="2000" smtClean="0"/>
              <a:t>콜론 초기화 </a:t>
            </a: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altLang="ko-KR" sz="2000" smtClean="0"/>
              <a:t>     </a:t>
            </a:r>
            <a:r>
              <a:rPr lang="ko-KR" altLang="en-US" smtClean="0"/>
              <a:t>데이터 멤버를 초기화하는 방법으로</a:t>
            </a:r>
            <a:r>
              <a:rPr lang="en-US" altLang="ko-KR" smtClean="0"/>
              <a:t>, {}</a:t>
            </a:r>
            <a:r>
              <a:rPr lang="ko-KR" altLang="en-US" smtClean="0"/>
              <a:t>이 시작되기 전에 </a:t>
            </a:r>
            <a:r>
              <a:rPr lang="en-US" altLang="ko-KR" smtClean="0"/>
              <a:t>:</a:t>
            </a:r>
            <a:r>
              <a:rPr lang="ko-KR" altLang="en-US" smtClean="0"/>
              <a:t>을 쓰고 나서 멤버 변수를 초기화</a:t>
            </a:r>
            <a:endParaRPr lang="en-US" altLang="ko-KR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1538" y="2000240"/>
            <a:ext cx="50006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mtClean="0"/>
              <a:t>파생 클래스의 멤버 함수 </a:t>
            </a:r>
            <a:r>
              <a:rPr lang="en-US" altLang="ko-KR" smtClean="0"/>
              <a:t>( )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	</a:t>
            </a:r>
            <a:r>
              <a:rPr lang="ko-KR" altLang="en-US" smtClean="0"/>
              <a:t>부모 클래스명 </a:t>
            </a:r>
            <a:r>
              <a:rPr lang="en-US" altLang="ko-KR" smtClean="0"/>
              <a:t>:: </a:t>
            </a:r>
            <a:r>
              <a:rPr lang="ko-KR" altLang="en-US" smtClean="0"/>
              <a:t>멤버 함수 </a:t>
            </a:r>
            <a:r>
              <a:rPr lang="en-US" altLang="ko-KR" smtClean="0"/>
              <a:t>(); </a:t>
            </a:r>
          </a:p>
          <a:p>
            <a:r>
              <a:rPr lang="en-US" altLang="ko-KR" smtClean="0"/>
              <a:t>	. . . 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1538" y="4929198"/>
            <a:ext cx="607223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mtClean="0"/>
              <a:t>생성자명 </a:t>
            </a:r>
            <a:r>
              <a:rPr lang="en-US" altLang="ko-KR" smtClean="0"/>
              <a:t>(</a:t>
            </a:r>
            <a:r>
              <a:rPr lang="ko-KR" altLang="en-US" smtClean="0"/>
              <a:t>매개변수 리스트</a:t>
            </a:r>
            <a:r>
              <a:rPr lang="en-US" altLang="ko-KR" smtClean="0"/>
              <a:t> ) : </a:t>
            </a:r>
            <a:r>
              <a:rPr lang="ko-KR" altLang="en-US" smtClean="0"/>
              <a:t>데이터 멤버</a:t>
            </a:r>
            <a:r>
              <a:rPr lang="en-US" altLang="ko-KR" smtClean="0"/>
              <a:t>(</a:t>
            </a:r>
            <a:r>
              <a:rPr lang="ko-KR" altLang="en-US" smtClean="0"/>
              <a:t>매개변수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{</a:t>
            </a:r>
          </a:p>
          <a:p>
            <a:endParaRPr lang="en-US" altLang="ko-KR" smtClean="0"/>
          </a:p>
          <a:p>
            <a:r>
              <a:rPr lang="en-US" altLang="ko-KR" smtClean="0"/>
              <a:t>}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상속 관계에서 생성자 정의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857224" y="1142984"/>
            <a:ext cx="7772400" cy="5429288"/>
          </a:xfrm>
        </p:spPr>
        <p:txBody>
          <a:bodyPr>
            <a:normAutofit/>
          </a:bodyPr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r>
              <a:rPr lang="ko-KR" altLang="en-US" b="1" smtClean="0"/>
              <a:t> </a:t>
            </a:r>
            <a:endParaRPr lang="en-US" altLang="ko-KR" b="1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ko-KR" altLang="en-US" sz="2000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14348" y="1142984"/>
            <a:ext cx="7772400" cy="49101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ko-KR" altLang="en-US" sz="2000" smtClean="0"/>
              <a:t>클래스 상속 관계에서 생성자를 정의하는 경우 부모 클래스의 생성자를 파생 클래스의 생성자 부분에 명시</a:t>
            </a: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altLang="ko-KR" sz="2000" smtClean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1538" y="2451738"/>
            <a:ext cx="742955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mtClean="0"/>
              <a:t>파생 클래스 생성자</a:t>
            </a:r>
            <a:r>
              <a:rPr lang="en-US" altLang="ko-KR" smtClean="0"/>
              <a:t>(</a:t>
            </a:r>
            <a:r>
              <a:rPr lang="ko-KR" altLang="en-US" smtClean="0"/>
              <a:t>매개변수 리스트</a:t>
            </a:r>
            <a:r>
              <a:rPr lang="en-US" altLang="ko-KR" smtClean="0"/>
              <a:t>) :  </a:t>
            </a:r>
            <a:r>
              <a:rPr lang="ko-KR" altLang="en-US" smtClean="0"/>
              <a:t>부모 클래스 생성자</a:t>
            </a:r>
            <a:r>
              <a:rPr lang="en-US" altLang="ko-KR" smtClean="0"/>
              <a:t>(</a:t>
            </a:r>
            <a:r>
              <a:rPr lang="ko-KR" altLang="en-US" smtClean="0"/>
              <a:t>매개변수 리스트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	</a:t>
            </a:r>
            <a:r>
              <a:rPr lang="ko-KR" altLang="en-US" smtClean="0"/>
              <a:t>부모 클래스 데이터 멤버 초기화</a:t>
            </a:r>
            <a:r>
              <a:rPr lang="en-US" altLang="ko-KR" smtClean="0"/>
              <a:t>;  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892</TotalTime>
  <Words>282</Words>
  <Application>Microsoft Office PowerPoint</Application>
  <PresentationFormat>화면 슬라이드 쇼(4:3)</PresentationFormat>
  <Paragraphs>233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균형</vt:lpstr>
      <vt:lpstr>슬라이드 1</vt:lpstr>
      <vt:lpstr>목차</vt:lpstr>
      <vt:lpstr>클래스 상속</vt:lpstr>
      <vt:lpstr>-  계속 - </vt:lpstr>
      <vt:lpstr>파생 클래스의 정의</vt:lpstr>
      <vt:lpstr>상속과 접근 제어</vt:lpstr>
      <vt:lpstr>-  계속  -</vt:lpstr>
      <vt:lpstr>-  계속  -</vt:lpstr>
      <vt:lpstr>상속 관계에서 생성자 정의</vt:lpstr>
      <vt:lpstr>다중 상속</vt:lpstr>
      <vt:lpstr>다중 상속과 DAG</vt:lpstr>
      <vt:lpstr>슬라이드 12</vt:lpstr>
    </vt:vector>
  </TitlesOfParts>
  <Company>씨씨박스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cp:lastModifiedBy>현윤섭</cp:lastModifiedBy>
  <cp:revision>104</cp:revision>
  <dcterms:created xsi:type="dcterms:W3CDTF">2009-05-05T00:18:58Z</dcterms:created>
  <dcterms:modified xsi:type="dcterms:W3CDTF">2009-04-06T00:26:48Z</dcterms:modified>
</cp:coreProperties>
</file>