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6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가상 함수와 추상 클래스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11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r>
              <a:rPr lang="ko-KR" altLang="en-US" smtClean="0"/>
              <a:t>가상함수란</a:t>
            </a:r>
            <a:endParaRPr lang="en-US" altLang="ko-KR" smtClean="0"/>
          </a:p>
          <a:p>
            <a:r>
              <a:rPr lang="ko-KR" altLang="en-US" smtClean="0"/>
              <a:t>손수 가상 함수 </a:t>
            </a:r>
            <a:endParaRPr lang="en-US" altLang="ko-KR" smtClean="0"/>
          </a:p>
          <a:p>
            <a:r>
              <a:rPr lang="ko-KR" altLang="en-US" smtClean="0"/>
              <a:t>소멸자와 가상 함수 </a:t>
            </a:r>
            <a:endParaRPr lang="en-US" altLang="ko-KR" smtClean="0"/>
          </a:p>
          <a:p>
            <a:r>
              <a:rPr lang="ko-KR" altLang="en-US" smtClean="0"/>
              <a:t>추상 클래스 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가상 함수란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가상 함수란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  </a:t>
            </a:r>
            <a:r>
              <a:rPr lang="ko-KR" altLang="en-US" sz="2000" smtClean="0"/>
              <a:t>부모 클래스에서 선언된 멤버 함수가 동일한 프로토타입으로 파생 클래스에서 재정의 될 때의 함수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85852" y="2365616"/>
            <a:ext cx="6929486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class </a:t>
            </a:r>
            <a:r>
              <a:rPr lang="ko-KR" altLang="en-US" sz="1600" smtClean="0"/>
              <a:t>베이스 클래스명 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…</a:t>
            </a:r>
          </a:p>
          <a:p>
            <a:r>
              <a:rPr lang="en-US" altLang="ko-KR" sz="1600" smtClean="0"/>
              <a:t>public:</a:t>
            </a:r>
          </a:p>
          <a:p>
            <a:r>
              <a:rPr lang="en-US" altLang="ko-KR" sz="1600" smtClean="0"/>
              <a:t>virtual </a:t>
            </a:r>
            <a:r>
              <a:rPr lang="ko-KR" altLang="en-US" sz="1600" smtClean="0"/>
              <a:t>멤버함수명</a:t>
            </a:r>
            <a:r>
              <a:rPr lang="en-US" altLang="ko-KR" sz="1600" smtClean="0"/>
              <a:t>(</a:t>
            </a:r>
            <a:r>
              <a:rPr lang="ko-KR" altLang="en-US" sz="1600" smtClean="0"/>
              <a:t>인수리스트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</a:t>
            </a:r>
            <a:r>
              <a:rPr lang="ko-KR" altLang="en-US" sz="1600" smtClean="0"/>
              <a:t>함수 본체</a:t>
            </a:r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};</a:t>
            </a:r>
          </a:p>
          <a:p>
            <a:r>
              <a:rPr lang="en-US" altLang="ko-KR" sz="1600" smtClean="0"/>
              <a:t>class </a:t>
            </a:r>
            <a:r>
              <a:rPr lang="ko-KR" altLang="en-US" sz="1600" smtClean="0"/>
              <a:t>파생클래스명</a:t>
            </a:r>
            <a:r>
              <a:rPr lang="en-US" altLang="ko-KR" sz="1600" smtClean="0"/>
              <a:t>:</a:t>
            </a:r>
            <a:r>
              <a:rPr lang="ko-KR" altLang="en-US" sz="1600" smtClean="0"/>
              <a:t>베이스 클래스명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public:</a:t>
            </a:r>
          </a:p>
          <a:p>
            <a:r>
              <a:rPr lang="ko-KR" altLang="en-US" sz="1600" smtClean="0"/>
              <a:t>멤버함수명</a:t>
            </a:r>
            <a:r>
              <a:rPr lang="en-US" altLang="ko-KR" sz="1600" smtClean="0"/>
              <a:t>(</a:t>
            </a:r>
            <a:r>
              <a:rPr lang="ko-KR" altLang="en-US" sz="1600" smtClean="0"/>
              <a:t>인수리스트</a:t>
            </a:r>
            <a:r>
              <a:rPr lang="en-US" altLang="ko-KR" sz="1600" smtClean="0"/>
              <a:t>)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</a:t>
            </a:r>
            <a:r>
              <a:rPr lang="ko-KR" altLang="en-US" sz="1600" smtClean="0"/>
              <a:t>함수 본체</a:t>
            </a:r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};</a:t>
            </a:r>
            <a:r>
              <a:rPr lang="ko-KR" altLang="en-US" sz="1600" smtClean="0"/>
              <a:t> 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순수 가상 함수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357190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0100" y="2714620"/>
            <a:ext cx="528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virtual </a:t>
            </a:r>
            <a:r>
              <a:rPr lang="ko-KR" altLang="en-US" smtClean="0"/>
              <a:t>반환값의형 함수명</a:t>
            </a:r>
            <a:r>
              <a:rPr lang="en-US" altLang="ko-KR" smtClean="0"/>
              <a:t>() = 0;</a:t>
            </a:r>
            <a:endParaRPr lang="en-US" altLang="ko-KR"/>
          </a:p>
        </p:txBody>
      </p:sp>
      <p:sp>
        <p:nvSpPr>
          <p:cNvPr id="17" name="내용 개체 틀 24"/>
          <p:cNvSpPr txBox="1">
            <a:spLocks/>
          </p:cNvSpPr>
          <p:nvPr/>
        </p:nvSpPr>
        <p:spPr>
          <a:xfrm>
            <a:off x="785786" y="1285860"/>
            <a:ext cx="7772400" cy="35623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부모 클래스 쪽에서 가상 함수로 사용될 멤버 함수를 정의부분 없이 선언만 해놓고 파생 클래스 쪽에서 재정의하는 멤버 함수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z="2000" smtClean="0"/>
              <a:t>정의할 필요가 없기 때문에 가상 함수의 이름 위에 </a:t>
            </a:r>
            <a:r>
              <a:rPr lang="en-US" altLang="ko-KR" sz="2000" smtClean="0"/>
              <a:t>“=0”</a:t>
            </a:r>
            <a:r>
              <a:rPr lang="ko-KR" altLang="en-US" sz="2000" smtClean="0"/>
              <a:t>을 붙여줌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00100" y="3317748"/>
            <a:ext cx="528641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Class A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…</a:t>
            </a:r>
          </a:p>
          <a:p>
            <a:r>
              <a:rPr lang="en-US" smtClean="0"/>
              <a:t>public:</a:t>
            </a:r>
          </a:p>
          <a:p>
            <a:r>
              <a:rPr lang="en-US" smtClean="0"/>
              <a:t>virtual void GetSalary() = 0;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소멸자와 가상 함수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85786" y="1214422"/>
            <a:ext cx="7901014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클래스 상속 관계에서 부모 클래스와 파생 클래스의 소멸자 호출을 제어 함</a:t>
            </a: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z="2000" smtClean="0"/>
              <a:t>클래스 안의 생성자가 가상 함수이면 소멸자도 가상 함수이어야 함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1538" y="2428868"/>
            <a:ext cx="457203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/>
              <a:t>class Member</a:t>
            </a:r>
          </a:p>
          <a:p>
            <a:r>
              <a:rPr lang="en-US" sz="1600" smtClean="0"/>
              <a:t>{ </a:t>
            </a:r>
          </a:p>
          <a:p>
            <a:r>
              <a:rPr lang="en-US" sz="1600" smtClean="0"/>
              <a:t>private:</a:t>
            </a:r>
          </a:p>
          <a:p>
            <a:r>
              <a:rPr lang="en-US" sz="1600" smtClean="0"/>
              <a:t>public:</a:t>
            </a:r>
          </a:p>
          <a:p>
            <a:r>
              <a:rPr lang="en-US" sz="1600" smtClean="0"/>
              <a:t>Member(char *irum) </a:t>
            </a:r>
          </a:p>
          <a:p>
            <a:r>
              <a:rPr lang="en-US" sz="1600" smtClean="0"/>
              <a:t>{ </a:t>
            </a:r>
          </a:p>
          <a:p>
            <a:r>
              <a:rPr lang="en-US" sz="1600" smtClean="0"/>
              <a:t>name = new char[strlen(irum)+1]; 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virtual ~Member() // </a:t>
            </a:r>
            <a:r>
              <a:rPr lang="ko-KR" altLang="en-US" sz="1600" smtClean="0"/>
              <a:t>가상 소멸자</a:t>
            </a:r>
          </a:p>
          <a:p>
            <a:r>
              <a:rPr lang="en-US" altLang="ko-KR" sz="1600" smtClean="0"/>
              <a:t>{ </a:t>
            </a:r>
            <a:r>
              <a:rPr lang="en-US" sz="1600" smtClean="0"/>
              <a:t>delete []name; }</a:t>
            </a:r>
          </a:p>
          <a:p>
            <a:r>
              <a:rPr lang="en-US" sz="1600" smtClean="0"/>
              <a:t>};</a:t>
            </a:r>
          </a:p>
          <a:p>
            <a:r>
              <a:rPr lang="en-US" sz="1600" smtClean="0"/>
              <a:t>class CallBonus:public Member</a:t>
            </a:r>
          </a:p>
          <a:p>
            <a:r>
              <a:rPr lang="en-US" sz="1600" smtClean="0"/>
              <a:t>{</a:t>
            </a:r>
          </a:p>
          <a:p>
            <a:r>
              <a:rPr lang="en-US" sz="1600" smtClean="0"/>
              <a:t>public:</a:t>
            </a:r>
          </a:p>
          <a:p>
            <a:r>
              <a:rPr lang="en-US" sz="1600" smtClean="0"/>
              <a:t>CallBonus(char *a, char *b, int c, int d, int e):Member(a)</a:t>
            </a:r>
          </a:p>
          <a:p>
            <a:r>
              <a:rPr lang="en-US" sz="1600" smtClean="0"/>
              <a:t>{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15008" y="2428868"/>
            <a:ext cx="2786082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id = new char[strlen(b) +1];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~CallBonus() </a:t>
            </a:r>
          </a:p>
          <a:p>
            <a:r>
              <a:rPr lang="en-US" smtClean="0"/>
              <a:t>{ </a:t>
            </a:r>
          </a:p>
          <a:p>
            <a:r>
              <a:rPr lang="en-US" smtClean="0"/>
              <a:t>delete []id; 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};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추상 클래스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14348" y="1142984"/>
            <a:ext cx="7772400" cy="49101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 이상의 순수 가상 함수를 포함하는 클래스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71538" y="1714488"/>
            <a:ext cx="71438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class ABC {</a:t>
            </a:r>
          </a:p>
          <a:p>
            <a:r>
              <a:rPr lang="en-US" smtClean="0"/>
              <a:t>public:</a:t>
            </a:r>
          </a:p>
          <a:p>
            <a:r>
              <a:rPr lang="en-US" smtClean="0"/>
              <a:t>virtual void pvf() = 0; // </a:t>
            </a:r>
            <a:r>
              <a:rPr lang="ko-KR" altLang="en-US" smtClean="0"/>
              <a:t>순수가상 함수 </a:t>
            </a:r>
            <a:r>
              <a:rPr lang="en-US" altLang="ko-KR" smtClean="0"/>
              <a:t>-&gt; </a:t>
            </a:r>
            <a:r>
              <a:rPr lang="en-US" smtClean="0"/>
              <a:t>ABC</a:t>
            </a:r>
            <a:r>
              <a:rPr lang="ko-KR" altLang="en-US" smtClean="0"/>
              <a:t>는 추상 기저 클래스</a:t>
            </a:r>
          </a:p>
          <a:p>
            <a:r>
              <a:rPr lang="en-US" altLang="ko-KR" smtClean="0"/>
              <a:t>	...</a:t>
            </a:r>
          </a:p>
          <a:p>
            <a:r>
              <a:rPr lang="en-US" altLang="ko-KR" smtClean="0"/>
              <a:t>};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914</TotalTime>
  <Words>236</Words>
  <Application>Microsoft Office PowerPoint</Application>
  <PresentationFormat>화면 슬라이드 쇼(4:3)</PresentationFormat>
  <Paragraphs>101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균형</vt:lpstr>
      <vt:lpstr>슬라이드 1</vt:lpstr>
      <vt:lpstr>목차</vt:lpstr>
      <vt:lpstr>가상 함수란</vt:lpstr>
      <vt:lpstr>순수 가상 함수</vt:lpstr>
      <vt:lpstr>소멸자와 가상 함수</vt:lpstr>
      <vt:lpstr>추상 클래스</vt:lpstr>
      <vt:lpstr>슬라이드 7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109</cp:revision>
  <dcterms:created xsi:type="dcterms:W3CDTF">2009-05-05T00:18:58Z</dcterms:created>
  <dcterms:modified xsi:type="dcterms:W3CDTF">2009-04-06T00:26:50Z</dcterms:modified>
</cp:coreProperties>
</file>