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</a:rPr>
              <a:t> </a:t>
            </a:r>
            <a:r>
              <a:rPr lang="ko-KR" altLang="en-US" sz="4000" b="1" smtClean="0">
                <a:solidFill>
                  <a:schemeClr val="bg1"/>
                </a:solidFill>
              </a:rPr>
              <a:t>객체지향 프로그래밍 특성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02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714356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객체지향 프로그래밍의 핵심 용어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객체지향 프로그래밍의 특성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객체지향  프로그래밍의  핵심  용어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클래스 </a:t>
            </a:r>
            <a:r>
              <a:rPr lang="en-US" altLang="ko-KR" smtClean="0"/>
              <a:t>: </a:t>
            </a:r>
            <a:r>
              <a:rPr lang="ko-KR" altLang="en-US" smtClean="0"/>
              <a:t>애트리뷰트와 메서드를 정의</a:t>
            </a:r>
            <a:endParaRPr lang="en-US" altLang="ko-KR" smtClean="0"/>
          </a:p>
          <a:p>
            <a:r>
              <a:rPr lang="ko-KR" altLang="en-US" smtClean="0"/>
              <a:t>객체 </a:t>
            </a:r>
            <a:r>
              <a:rPr lang="en-US" altLang="ko-KR" smtClean="0"/>
              <a:t>:  </a:t>
            </a:r>
            <a:r>
              <a:rPr lang="ko-KR" altLang="en-US" smtClean="0"/>
              <a:t>클래스의 인스턴스</a:t>
            </a:r>
            <a:endParaRPr lang="en-US" altLang="ko-KR" smtClean="0"/>
          </a:p>
          <a:p>
            <a:r>
              <a:rPr lang="ko-KR" altLang="en-US" smtClean="0"/>
              <a:t>메서스 </a:t>
            </a:r>
            <a:r>
              <a:rPr lang="en-US" altLang="ko-KR" smtClean="0"/>
              <a:t>:  </a:t>
            </a:r>
            <a:r>
              <a:rPr lang="ko-KR" altLang="en-US" smtClean="0"/>
              <a:t>클래스에서 정의한 연산의 집합</a:t>
            </a:r>
            <a:endParaRPr lang="en-US" altLang="ko-KR" smtClean="0"/>
          </a:p>
          <a:p>
            <a:r>
              <a:rPr lang="ko-KR" altLang="en-US" smtClean="0"/>
              <a:t>메시지 </a:t>
            </a:r>
            <a:r>
              <a:rPr lang="en-US" altLang="ko-KR" smtClean="0"/>
              <a:t>: </a:t>
            </a:r>
            <a:r>
              <a:rPr lang="ko-KR" altLang="en-US" smtClean="0"/>
              <a:t>객체에 적용 가능 메서드 중 하나를 호출</a:t>
            </a:r>
            <a:endParaRPr lang="en-US" altLang="ko-KR" smtClean="0"/>
          </a:p>
          <a:p>
            <a:r>
              <a:rPr lang="en-US" altLang="ko-KR" smtClean="0"/>
              <a:t>C++ </a:t>
            </a:r>
            <a:r>
              <a:rPr lang="ko-KR" altLang="en-US" smtClean="0"/>
              <a:t>클래스 </a:t>
            </a:r>
            <a:r>
              <a:rPr lang="en-US" altLang="ko-KR" smtClean="0"/>
              <a:t>: </a:t>
            </a:r>
            <a:r>
              <a:rPr lang="ko-KR" altLang="en-US" smtClean="0"/>
              <a:t>사용자 타입 정의가 가능한 클래스</a:t>
            </a:r>
            <a:endParaRPr lang="en-US" altLang="ko-KR" smtClean="0"/>
          </a:p>
          <a:p>
            <a:r>
              <a:rPr lang="en-US" altLang="ko-KR" smtClean="0"/>
              <a:t>C++ </a:t>
            </a:r>
            <a:r>
              <a:rPr lang="ko-KR" altLang="en-US" smtClean="0"/>
              <a:t>객체 </a:t>
            </a:r>
            <a:r>
              <a:rPr lang="en-US" altLang="ko-KR" smtClean="0"/>
              <a:t>:  </a:t>
            </a:r>
            <a:r>
              <a:rPr lang="ko-KR" altLang="en-US" smtClean="0"/>
              <a:t>사용자가 클래스로 정의한 인스턴스</a:t>
            </a:r>
            <a:endParaRPr lang="en-US" altLang="ko-KR" smtClean="0"/>
          </a:p>
          <a:p>
            <a:r>
              <a:rPr lang="en-US" altLang="ko-KR" smtClean="0"/>
              <a:t>C++ </a:t>
            </a:r>
            <a:r>
              <a:rPr lang="ko-KR" altLang="en-US" smtClean="0"/>
              <a:t>메서드 </a:t>
            </a:r>
            <a:r>
              <a:rPr lang="en-US" altLang="ko-KR" smtClean="0"/>
              <a:t>:  </a:t>
            </a:r>
            <a:r>
              <a:rPr lang="ko-KR" altLang="en-US" smtClean="0"/>
              <a:t>클래스에서 정의한 멤버 함수</a:t>
            </a:r>
            <a:endParaRPr lang="en-US" altLang="ko-KR" smtClean="0"/>
          </a:p>
          <a:p>
            <a:r>
              <a:rPr lang="en-US" altLang="ko-KR" smtClean="0"/>
              <a:t>C++ </a:t>
            </a:r>
            <a:r>
              <a:rPr lang="ko-KR" altLang="en-US" smtClean="0"/>
              <a:t>메시지 </a:t>
            </a:r>
            <a:r>
              <a:rPr lang="en-US" altLang="ko-KR" smtClean="0"/>
              <a:t>:  </a:t>
            </a:r>
            <a:r>
              <a:rPr lang="ko-KR" altLang="en-US" smtClean="0"/>
              <a:t>객체에 멤버 함수를 호출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객체지향  프로그래밍의  특성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추상화란 무엇인가</a:t>
            </a:r>
            <a:r>
              <a:rPr lang="en-US" altLang="ko-KR" smtClean="0"/>
              <a:t>?</a:t>
            </a:r>
            <a:r>
              <a:rPr lang="ko-KR" altLang="en-US" smtClean="0"/>
              <a:t> 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상속이란 무엇인가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6" name="_x77357464" descr="EMB0000062c347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4778884" cy="1214446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8" name="_x82747288" descr="PT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4589662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</TotalTime>
  <Words>88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균형</vt:lpstr>
      <vt:lpstr>슬라이드 1</vt:lpstr>
      <vt:lpstr>목차</vt:lpstr>
      <vt:lpstr>객체지향  프로그래밍의  핵심  용어</vt:lpstr>
      <vt:lpstr>객체지향  프로그래밍의  특성</vt:lpstr>
      <vt:lpstr>슬라이드 5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15</cp:revision>
  <dcterms:created xsi:type="dcterms:W3CDTF">2009-05-05T00:18:58Z</dcterms:created>
  <dcterms:modified xsi:type="dcterms:W3CDTF">2009-04-06T00:26:24Z</dcterms:modified>
</cp:coreProperties>
</file>