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7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08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84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8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65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49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3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3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6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4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25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Higiene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y Seguridad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936104"/>
          </a:xfrm>
        </p:spPr>
        <p:txBody>
          <a:bodyPr>
            <a:normAutofit fontScale="77500" lnSpcReduction="20000"/>
          </a:bodyPr>
          <a:lstStyle/>
          <a:p>
            <a:r>
              <a:rPr lang="es-AR" sz="4300" b="1" dirty="0" smtClean="0">
                <a:solidFill>
                  <a:schemeClr val="accent1">
                    <a:lumMod val="75000"/>
                  </a:schemeClr>
                </a:solidFill>
              </a:rPr>
              <a:t>Diario</a:t>
            </a:r>
            <a:endParaRPr lang="es-AR" sz="43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AR" dirty="0"/>
              <a:t>		</a:t>
            </a:r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3888432" cy="1768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4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Refrigeración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/>
              <a:t>Para la refrigeración del cuerpo principal del edificio hemos optado por utilizar 2 aires acondicionados industriales, de 48 mil frigorías cada uno, los cuales estarán ubicados en la terraza del edificio y distribuirán el aire enfriado mediante un sistema de ductos de ventilación.</a:t>
            </a:r>
          </a:p>
          <a:p>
            <a:r>
              <a:rPr lang="es-AR" dirty="0"/>
              <a:t>Para la habitación de servidores se utilizarán 2 aires acondicionados de 6 mil frigorías, alternando su tiempo de uso. No es necesario un equipo mayor para este sector dado que, al estar ubicado en la planta baja de un edificio de 6 plantas, es un ambiente fresco.</a:t>
            </a:r>
          </a:p>
          <a:p>
            <a:r>
              <a:rPr lang="es-AR" dirty="0"/>
              <a:t>Además habrá dos aire acondicionado de 18 mil frigorías en el  edificio de expedición/producción, que funcionarán en la noche, horario en que trabajan las rotativas.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6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Extintores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Clases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96976"/>
              </p:ext>
            </p:extLst>
          </p:nvPr>
        </p:nvGraphicFramePr>
        <p:xfrm>
          <a:off x="1187624" y="2708920"/>
          <a:ext cx="6984776" cy="244142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28192"/>
                <a:gridCol w="5256584"/>
              </a:tblGrid>
              <a:tr h="360040">
                <a:tc>
                  <a:txBody>
                    <a:bodyPr/>
                    <a:lstStyle/>
                    <a:p>
                      <a:pPr lvl="0" algn="l" fontAlgn="b"/>
                      <a:r>
                        <a:rPr lang="es-AR" sz="1600" b="1" u="none" strike="noStrike" dirty="0">
                          <a:effectLst/>
                        </a:rPr>
                        <a:t>Tipo Matafuego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b="1" u="none" strike="noStrike" dirty="0">
                          <a:effectLst/>
                        </a:rPr>
                        <a:t>Utilizados para: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K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fuegos de aceites vegetales o grasas animales.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>
                          <a:effectLst/>
                        </a:rPr>
                        <a:t>Clase A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 smtClean="0">
                          <a:effectLst/>
                        </a:rPr>
                        <a:t>Combustibles </a:t>
                      </a:r>
                      <a:r>
                        <a:rPr lang="es-AR" sz="1600" u="none" strike="noStrike" dirty="0">
                          <a:effectLst/>
                        </a:rPr>
                        <a:t>sólidos: Papel, madera, goma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B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 smtClean="0">
                          <a:effectLst/>
                        </a:rPr>
                        <a:t>Combustibles </a:t>
                      </a:r>
                      <a:r>
                        <a:rPr lang="pt-BR" sz="1600" u="none" strike="noStrike" dirty="0" smtClean="0">
                          <a:effectLst/>
                        </a:rPr>
                        <a:t>líquidos</a:t>
                      </a:r>
                      <a:r>
                        <a:rPr lang="pt-BR" sz="1600" u="none" strike="noStrike" dirty="0" smtClean="0">
                          <a:effectLst/>
                        </a:rPr>
                        <a:t>: pinturas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grasas</a:t>
                      </a:r>
                      <a:r>
                        <a:rPr lang="pt-BR" sz="1600" u="none" strike="noStrike" dirty="0">
                          <a:effectLst/>
                        </a:rPr>
                        <a:t>, solventes, naftas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>
                          <a:effectLst/>
                        </a:rPr>
                        <a:t>Clase C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Electricidad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D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1600" u="none" strike="noStrike" dirty="0">
                          <a:effectLst/>
                        </a:rPr>
                        <a:t>Metales combustibles: magnesio, titanio, zirconio, sodio, potasio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2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Tipos de Extintores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5451"/>
              </p:ext>
            </p:extLst>
          </p:nvPr>
        </p:nvGraphicFramePr>
        <p:xfrm>
          <a:off x="1043608" y="1124744"/>
          <a:ext cx="6349141" cy="5716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789"/>
                <a:gridCol w="2000643"/>
                <a:gridCol w="1436792"/>
                <a:gridCol w="1023917"/>
              </a:tblGrid>
              <a:tr h="37733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>
                          <a:effectLst/>
                        </a:rPr>
                        <a:t>Piso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effectLst/>
                        </a:rPr>
                        <a:t>Sector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effectLst/>
                        </a:rPr>
                        <a:t>Tipo Matafuego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effectLst/>
                        </a:rPr>
                        <a:t>Cantidad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>
                          <a:effectLst/>
                        </a:rPr>
                        <a:t>Edificio Expedición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Producción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Depósito Producción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Depósito Expedición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>
                          <a:effectLst/>
                        </a:rPr>
                        <a:t>Primer Subsuelo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Estacionamiento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>
                          <a:effectLst/>
                        </a:rPr>
                        <a:t>Segundo Subsuelo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Estacionamiento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Planta Baja 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Buffet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K, 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Servidores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Mantenimiento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Primer Piso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Producto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Redacción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Segundo Piso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Área Digital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Pasillo Sala y Oficinas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Tercer Piso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Capacitación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Entrevistas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Cuarto Piso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Sistemas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>
                          <a:effectLst/>
                        </a:rPr>
                        <a:t>Quinto Piso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Gerencia General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Sala de Reuniones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Señalización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2" y="1440482"/>
            <a:ext cx="2294012" cy="10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63" y="1412776"/>
            <a:ext cx="1053775" cy="150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5346"/>
            <a:ext cx="1778309" cy="94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6" y="5123444"/>
            <a:ext cx="1271067" cy="1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405331"/>
            <a:ext cx="1098872" cy="15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43" y="5229200"/>
            <a:ext cx="1059557" cy="105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196532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97169"/>
            <a:ext cx="1760612" cy="123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440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338</Words>
  <Application>Microsoft Office PowerPoint</Application>
  <PresentationFormat>Presentación en pantalla (4:3)</PresentationFormat>
  <Paragraphs>120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Higiene y Seguridad </vt:lpstr>
      <vt:lpstr>Refrigeración</vt:lpstr>
      <vt:lpstr>Extintores</vt:lpstr>
      <vt:lpstr>Tipos de Extintores</vt:lpstr>
      <vt:lpstr>Señalización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Yamila</dc:creator>
  <cp:lastModifiedBy>Yamila</cp:lastModifiedBy>
  <cp:revision>22</cp:revision>
  <dcterms:created xsi:type="dcterms:W3CDTF">2012-10-11T19:12:25Z</dcterms:created>
  <dcterms:modified xsi:type="dcterms:W3CDTF">2012-10-11T22:39:03Z</dcterms:modified>
</cp:coreProperties>
</file>