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7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8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4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6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49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3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3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6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C0FA-29D3-4885-90FF-F9585BE76E74}" type="datetimeFigureOut">
              <a:rPr lang="es-AR" smtClean="0"/>
              <a:t>11/10/2012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5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Trabajo de Higiene y Seguridad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936104"/>
          </a:xfrm>
        </p:spPr>
        <p:txBody>
          <a:bodyPr>
            <a:normAutofit fontScale="77500" lnSpcReduction="20000"/>
          </a:bodyPr>
          <a:lstStyle/>
          <a:p>
            <a:r>
              <a:rPr lang="es-AR" sz="4300" b="1" dirty="0" smtClean="0">
                <a:solidFill>
                  <a:schemeClr val="accent1">
                    <a:lumMod val="75000"/>
                  </a:schemeClr>
                </a:solidFill>
              </a:rPr>
              <a:t>Diario</a:t>
            </a:r>
            <a:endParaRPr lang="es-AR" sz="43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dirty="0"/>
              <a:t>		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888432" cy="176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4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Refrigeración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Para la refrigeración del cuerpo principal del edificio hemos optado por utilizar 2 aires acondicionados industriales, de 48 mil frigorías cada uno, los cuales estarán ubicados en la terraza del edificio y distribuirán el aire enfriado mediante un sistema de ductos de ventilación.</a:t>
            </a:r>
          </a:p>
          <a:p>
            <a:r>
              <a:rPr lang="es-AR" dirty="0"/>
              <a:t>Para la habitación de servidores se utilizarán 2 aires acondicionados de 6 mil frigorías, alternando su tiempo de uso. No es necesario un equipo mayor para este sector dado que, al estar ubicado en la planta baja de un edificio de 6 plantas, es un ambiente fresco.</a:t>
            </a:r>
          </a:p>
          <a:p>
            <a:r>
              <a:rPr lang="es-AR" dirty="0"/>
              <a:t>Además habrá dos aire acondicionado de 18 mil frigorías en el  edificio de expedición/producción, que funcionarán en la noche, horario en que trabajan las rotativas.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6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Clases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1347"/>
              </p:ext>
            </p:extLst>
          </p:nvPr>
        </p:nvGraphicFramePr>
        <p:xfrm>
          <a:off x="1187624" y="2708920"/>
          <a:ext cx="6984776" cy="24414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8192"/>
                <a:gridCol w="5256584"/>
              </a:tblGrid>
              <a:tr h="360040">
                <a:tc>
                  <a:txBody>
                    <a:bodyPr/>
                    <a:lstStyle/>
                    <a:p>
                      <a:pPr lvl="0" algn="l" fontAlgn="b"/>
                      <a:r>
                        <a:rPr lang="es-AR" sz="1600" b="1" u="none" strike="noStrike" dirty="0">
                          <a:effectLst/>
                        </a:rPr>
                        <a:t>Tipo Matafuego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b="1" u="none" strike="noStrike" dirty="0">
                          <a:effectLst/>
                        </a:rPr>
                        <a:t>Utilizados para: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K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fuegos de aceites vegetales o grasas animales.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es-AR" sz="1600" u="none" strike="noStrike" dirty="0">
                          <a:effectLst/>
                        </a:rPr>
                        <a:t>sólidos: Papel, madera, goma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B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pt-BR" sz="1600" u="none" strike="noStrike" dirty="0" err="1" smtClean="0">
                          <a:effectLst/>
                        </a:rPr>
                        <a:t>líquidos:pinturas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grasas</a:t>
                      </a:r>
                      <a:r>
                        <a:rPr lang="pt-BR" sz="1600" u="none" strike="noStrike" dirty="0">
                          <a:effectLst/>
                        </a:rPr>
                        <a:t>, solventes, naftas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C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Electricidad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600" u="none" strike="noStrike" dirty="0">
                          <a:effectLst/>
                        </a:rPr>
                        <a:t>Metales combustibles: magnesio, titanio, zirconio, sodio, potasio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04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000" dirty="0" smtClean="0">
                <a:solidFill>
                  <a:srgbClr val="FF0000"/>
                </a:solidFill>
              </a:rPr>
              <a:t>Tipos Utilizados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01183"/>
              </p:ext>
            </p:extLst>
          </p:nvPr>
        </p:nvGraphicFramePr>
        <p:xfrm>
          <a:off x="1043608" y="1772816"/>
          <a:ext cx="7200800" cy="4890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839"/>
                <a:gridCol w="2213000"/>
                <a:gridCol w="1919888"/>
                <a:gridCol w="1231073"/>
              </a:tblGrid>
              <a:tr h="19670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Sector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>
                          <a:effectLst/>
                        </a:rPr>
                        <a:t>Tipo Matafuego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Cantidad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17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Edificio Expedición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Expedición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Clase ABC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5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Primer Subsuelo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 smtClean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45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Segundo Subsuelo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 smtClean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Planta Baja 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Buffet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K, 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Servidores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Mantenimiento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Primer 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Producto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Redacción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Segundo 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Área Digital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Pasillo Sala y Oficinas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Tercer 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Capacitación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Entrevistas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Cuarto 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Sistemas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400" b="1" u="none" strike="noStrike" dirty="0">
                          <a:effectLst/>
                        </a:rPr>
                        <a:t>Quinto Piso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Gerencia General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867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670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Sala de Reuniones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Clase AC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Señalización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2" y="1440482"/>
            <a:ext cx="2294012" cy="10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63" y="1412776"/>
            <a:ext cx="1053775" cy="150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5346"/>
            <a:ext cx="1778309" cy="94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6" y="5123444"/>
            <a:ext cx="1271067" cy="127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405331"/>
            <a:ext cx="1098872" cy="15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43" y="5229200"/>
            <a:ext cx="1059557" cy="10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1965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4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00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312</Words>
  <Application>Microsoft Office PowerPoint</Application>
  <PresentationFormat>Presentación en pantalla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Trabajo de Higiene y Seguridad </vt:lpstr>
      <vt:lpstr>Refrigeración</vt:lpstr>
      <vt:lpstr>Extintores</vt:lpstr>
      <vt:lpstr>Extintores</vt:lpstr>
      <vt:lpstr>Señalización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Yamila</cp:lastModifiedBy>
  <cp:revision>14</cp:revision>
  <dcterms:created xsi:type="dcterms:W3CDTF">2012-10-11T19:12:25Z</dcterms:created>
  <dcterms:modified xsi:type="dcterms:W3CDTF">2012-10-11T20:32:09Z</dcterms:modified>
</cp:coreProperties>
</file>