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71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C0FA-29D3-4885-90FF-F9585BE76E74}" type="datetimeFigureOut">
              <a:rPr lang="es-AR" smtClean="0"/>
              <a:t>25/10/2012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9E6CF-F608-40C2-A7CC-8E239D1BEE6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2376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C0FA-29D3-4885-90FF-F9585BE76E74}" type="datetimeFigureOut">
              <a:rPr lang="es-AR" smtClean="0"/>
              <a:t>25/10/2012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9E6CF-F608-40C2-A7CC-8E239D1BEE6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0843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C0FA-29D3-4885-90FF-F9585BE76E74}" type="datetimeFigureOut">
              <a:rPr lang="es-AR" smtClean="0"/>
              <a:t>25/10/2012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9E6CF-F608-40C2-A7CC-8E239D1BEE6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18418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C0FA-29D3-4885-90FF-F9585BE76E74}" type="datetimeFigureOut">
              <a:rPr lang="es-AR" smtClean="0"/>
              <a:t>25/10/2012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9E6CF-F608-40C2-A7CC-8E239D1BEE6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5087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C0FA-29D3-4885-90FF-F9585BE76E74}" type="datetimeFigureOut">
              <a:rPr lang="es-AR" smtClean="0"/>
              <a:t>25/10/2012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9E6CF-F608-40C2-A7CC-8E239D1BEE6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37650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C0FA-29D3-4885-90FF-F9585BE76E74}" type="datetimeFigureOut">
              <a:rPr lang="es-AR" smtClean="0"/>
              <a:t>25/10/2012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9E6CF-F608-40C2-A7CC-8E239D1BEE6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3897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C0FA-29D3-4885-90FF-F9585BE76E74}" type="datetimeFigureOut">
              <a:rPr lang="es-AR" smtClean="0"/>
              <a:t>25/10/2012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9E6CF-F608-40C2-A7CC-8E239D1BEE6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3497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C0FA-29D3-4885-90FF-F9585BE76E74}" type="datetimeFigureOut">
              <a:rPr lang="es-AR" smtClean="0"/>
              <a:t>25/10/2012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9E6CF-F608-40C2-A7CC-8E239D1BEE6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9736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C0FA-29D3-4885-90FF-F9585BE76E74}" type="datetimeFigureOut">
              <a:rPr lang="es-AR" smtClean="0"/>
              <a:t>25/10/2012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9E6CF-F608-40C2-A7CC-8E239D1BEE6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7030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C0FA-29D3-4885-90FF-F9585BE76E74}" type="datetimeFigureOut">
              <a:rPr lang="es-AR" smtClean="0"/>
              <a:t>25/10/2012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9E6CF-F608-40C2-A7CC-8E239D1BEE6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9762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C0FA-29D3-4885-90FF-F9585BE76E74}" type="datetimeFigureOut">
              <a:rPr lang="es-AR" smtClean="0"/>
              <a:t>25/10/2012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9E6CF-F608-40C2-A7CC-8E239D1BEE6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945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2C0FA-29D3-4885-90FF-F9585BE76E74}" type="datetimeFigureOut">
              <a:rPr lang="es-AR" smtClean="0"/>
              <a:t>25/10/2012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9E6CF-F608-40C2-A7CC-8E239D1BEE6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62505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2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764704"/>
            <a:ext cx="7772400" cy="1008112"/>
          </a:xfrm>
        </p:spPr>
        <p:txBody>
          <a:bodyPr>
            <a:normAutofit fontScale="90000"/>
          </a:bodyPr>
          <a:lstStyle/>
          <a:p>
            <a:r>
              <a:rPr lang="es-AR" b="1" dirty="0" smtClean="0">
                <a:solidFill>
                  <a:schemeClr val="tx2">
                    <a:lumMod val="75000"/>
                  </a:schemeClr>
                </a:solidFill>
              </a:rPr>
              <a:t>Higiene </a:t>
            </a:r>
            <a:r>
              <a:rPr lang="es-AR" b="1" dirty="0">
                <a:solidFill>
                  <a:schemeClr val="tx2">
                    <a:lumMod val="75000"/>
                  </a:schemeClr>
                </a:solidFill>
              </a:rPr>
              <a:t>y Seguridad</a:t>
            </a:r>
            <a:r>
              <a:rPr lang="es-AR" b="1" dirty="0"/>
              <a:t/>
            </a:r>
            <a:br>
              <a:rPr lang="es-AR" b="1" dirty="0"/>
            </a:b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31640" y="2564904"/>
            <a:ext cx="6400800" cy="936104"/>
          </a:xfrm>
        </p:spPr>
        <p:txBody>
          <a:bodyPr>
            <a:normAutofit fontScale="77500" lnSpcReduction="20000"/>
          </a:bodyPr>
          <a:lstStyle/>
          <a:p>
            <a:r>
              <a:rPr lang="es-AR" sz="4300" b="1" dirty="0" smtClean="0">
                <a:solidFill>
                  <a:schemeClr val="accent1">
                    <a:lumMod val="75000"/>
                  </a:schemeClr>
                </a:solidFill>
              </a:rPr>
              <a:t>Diario</a:t>
            </a:r>
            <a:endParaRPr lang="es-AR" sz="43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s-AR" dirty="0"/>
              <a:t>		</a:t>
            </a:r>
          </a:p>
          <a:p>
            <a:endParaRPr lang="es-AR" dirty="0"/>
          </a:p>
        </p:txBody>
      </p:sp>
      <p:pic>
        <p:nvPicPr>
          <p:cNvPr id="4" name="3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996952"/>
            <a:ext cx="3888432" cy="17682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6456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Refrigeración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AR" dirty="0"/>
              <a:t>Para la refrigeración del cuerpo principal del edificio hemos optado por utilizar 2 aires acondicionados industriales, de 48 mil frigorías cada uno, los cuales estarán ubicados en la terraza del edificio y distribuirán el aire enfriado mediante un sistema de ductos de ventilación.</a:t>
            </a:r>
          </a:p>
          <a:p>
            <a:r>
              <a:rPr lang="es-AR" dirty="0"/>
              <a:t>Para la habitación de servidores se utilizarán 2 aires acondicionados de 6 mil frigorías, alternando su tiempo de uso. No es necesario un equipo mayor para este sector dado que, al estar ubicado en la planta baja de un edificio de 6 plantas, es un ambiente fresco.</a:t>
            </a:r>
          </a:p>
          <a:p>
            <a:r>
              <a:rPr lang="es-AR" dirty="0"/>
              <a:t>Además habrá dos aire acondicionado de 18 mil frigorías en el  edificio de expedición/producción, que funcionarán en la noche, horario en que trabajan las rotativas.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0616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>
                <a:solidFill>
                  <a:schemeClr val="tx2">
                    <a:lumMod val="75000"/>
                  </a:schemeClr>
                </a:solidFill>
              </a:rPr>
              <a:t>Extintores</a:t>
            </a:r>
            <a:endParaRPr lang="es-AR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Clases</a:t>
            </a:r>
          </a:p>
          <a:p>
            <a:pPr marL="0" indent="0">
              <a:buNone/>
            </a:pP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996976"/>
              </p:ext>
            </p:extLst>
          </p:nvPr>
        </p:nvGraphicFramePr>
        <p:xfrm>
          <a:off x="1187624" y="2708920"/>
          <a:ext cx="6984776" cy="244142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728192"/>
                <a:gridCol w="5256584"/>
              </a:tblGrid>
              <a:tr h="360040">
                <a:tc>
                  <a:txBody>
                    <a:bodyPr/>
                    <a:lstStyle/>
                    <a:p>
                      <a:pPr lvl="0" algn="l" fontAlgn="b"/>
                      <a:r>
                        <a:rPr lang="es-AR" sz="1600" b="1" u="none" strike="noStrike" dirty="0">
                          <a:effectLst/>
                        </a:rPr>
                        <a:t>Tipo Matafuego</a:t>
                      </a:r>
                      <a:endParaRPr lang="es-A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s-AR" sz="1600" b="1" u="none" strike="noStrike" dirty="0">
                          <a:effectLst/>
                        </a:rPr>
                        <a:t>Utilizados para:</a:t>
                      </a:r>
                      <a:endParaRPr lang="es-A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32048">
                <a:tc>
                  <a:txBody>
                    <a:bodyPr/>
                    <a:lstStyle/>
                    <a:p>
                      <a:pPr lvl="1" algn="l" fontAlgn="b"/>
                      <a:r>
                        <a:rPr lang="es-AR" sz="1600" u="none" strike="noStrike" dirty="0">
                          <a:effectLst/>
                        </a:rPr>
                        <a:t>Clase K</a:t>
                      </a:r>
                      <a:endParaRPr lang="es-A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s-AR" sz="1600" u="none" strike="noStrike" dirty="0">
                          <a:effectLst/>
                        </a:rPr>
                        <a:t>fuegos de aceites vegetales o grasas animales.</a:t>
                      </a:r>
                      <a:endParaRPr lang="es-A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32048">
                <a:tc>
                  <a:txBody>
                    <a:bodyPr/>
                    <a:lstStyle/>
                    <a:p>
                      <a:pPr lvl="1" algn="l" fontAlgn="b"/>
                      <a:r>
                        <a:rPr lang="es-AR" sz="1600" u="none" strike="noStrike">
                          <a:effectLst/>
                        </a:rPr>
                        <a:t>Clase A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s-AR" sz="1600" u="none" strike="noStrike" dirty="0" smtClean="0">
                          <a:effectLst/>
                        </a:rPr>
                        <a:t>Combustibles </a:t>
                      </a:r>
                      <a:r>
                        <a:rPr lang="es-AR" sz="1600" u="none" strike="noStrike" dirty="0">
                          <a:effectLst/>
                        </a:rPr>
                        <a:t>sólidos: Papel, madera, goma</a:t>
                      </a:r>
                      <a:endParaRPr lang="es-A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60040">
                <a:tc>
                  <a:txBody>
                    <a:bodyPr/>
                    <a:lstStyle/>
                    <a:p>
                      <a:pPr lvl="1" algn="l" fontAlgn="b"/>
                      <a:r>
                        <a:rPr lang="es-AR" sz="1600" u="none" strike="noStrike" dirty="0">
                          <a:effectLst/>
                        </a:rPr>
                        <a:t>Clase B</a:t>
                      </a:r>
                      <a:endParaRPr lang="es-A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s-AR" sz="1600" u="none" strike="noStrike" dirty="0" smtClean="0">
                          <a:effectLst/>
                        </a:rPr>
                        <a:t>Combustibles </a:t>
                      </a:r>
                      <a:r>
                        <a:rPr lang="pt-BR" sz="1600" u="none" strike="noStrike" dirty="0" smtClean="0">
                          <a:effectLst/>
                        </a:rPr>
                        <a:t>líquidos: pinturas</a:t>
                      </a:r>
                      <a:r>
                        <a:rPr lang="pt-BR" sz="1600" u="none" strike="noStrike" dirty="0">
                          <a:effectLst/>
                        </a:rPr>
                        <a:t>, </a:t>
                      </a:r>
                      <a:r>
                        <a:rPr lang="pt-BR" sz="1600" u="none" strike="noStrike" dirty="0" err="1">
                          <a:effectLst/>
                        </a:rPr>
                        <a:t>grasas</a:t>
                      </a:r>
                      <a:r>
                        <a:rPr lang="pt-BR" sz="1600" u="none" strike="noStrike" dirty="0">
                          <a:effectLst/>
                        </a:rPr>
                        <a:t>, solventes, naftas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60040">
                <a:tc>
                  <a:txBody>
                    <a:bodyPr/>
                    <a:lstStyle/>
                    <a:p>
                      <a:pPr lvl="1" algn="l" fontAlgn="b"/>
                      <a:r>
                        <a:rPr lang="es-AR" sz="1600" u="none" strike="noStrike">
                          <a:effectLst/>
                        </a:rPr>
                        <a:t>Clase C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s-AR" sz="1600" u="none" strike="noStrike" dirty="0">
                          <a:effectLst/>
                        </a:rPr>
                        <a:t>Electricidad</a:t>
                      </a:r>
                      <a:endParaRPr lang="es-A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32048">
                <a:tc>
                  <a:txBody>
                    <a:bodyPr/>
                    <a:lstStyle/>
                    <a:p>
                      <a:pPr lvl="1" algn="l" fontAlgn="b"/>
                      <a:r>
                        <a:rPr lang="es-AR" sz="1600" u="none" strike="noStrike" dirty="0">
                          <a:effectLst/>
                        </a:rPr>
                        <a:t>Clase D</a:t>
                      </a:r>
                      <a:endParaRPr lang="es-A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it-IT" sz="1600" u="none" strike="noStrike" dirty="0">
                          <a:effectLst/>
                        </a:rPr>
                        <a:t>Metales combustibles: magnesio, titanio, zirconio, sodio, potasio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241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s-AR" b="1" dirty="0" smtClean="0">
                <a:solidFill>
                  <a:schemeClr val="tx2">
                    <a:lumMod val="75000"/>
                  </a:schemeClr>
                </a:solidFill>
              </a:rPr>
              <a:t>Tipos de Extintores</a:t>
            </a:r>
            <a:endParaRPr lang="es-AR" b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355451"/>
              </p:ext>
            </p:extLst>
          </p:nvPr>
        </p:nvGraphicFramePr>
        <p:xfrm>
          <a:off x="1043608" y="1124744"/>
          <a:ext cx="6349141" cy="57164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7789"/>
                <a:gridCol w="2000643"/>
                <a:gridCol w="1436792"/>
                <a:gridCol w="1023917"/>
              </a:tblGrid>
              <a:tr h="377333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200" b="1" u="none" strike="noStrike" dirty="0">
                          <a:effectLst/>
                        </a:rPr>
                        <a:t>Piso</a:t>
                      </a:r>
                      <a:endParaRPr lang="es-A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b="1" u="none" strike="noStrike" dirty="0">
                          <a:effectLst/>
                        </a:rPr>
                        <a:t>Sector</a:t>
                      </a:r>
                      <a:endParaRPr lang="es-A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b="1" u="none" strike="noStrike" dirty="0">
                          <a:effectLst/>
                        </a:rPr>
                        <a:t>Tipo Matafuego</a:t>
                      </a:r>
                      <a:endParaRPr lang="es-A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b="1" u="none" strike="noStrike" dirty="0">
                          <a:effectLst/>
                        </a:rPr>
                        <a:t>Cantidad</a:t>
                      </a:r>
                      <a:endParaRPr lang="es-A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</a:tr>
              <a:tr h="15606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AR" sz="1200" b="1" u="none" strike="noStrike" dirty="0">
                          <a:effectLst/>
                        </a:rPr>
                        <a:t>Edificio Expedición</a:t>
                      </a:r>
                      <a:endParaRPr lang="es-A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Producción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Clase ABC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 dirty="0">
                          <a:effectLst/>
                        </a:rPr>
                        <a:t>2</a:t>
                      </a:r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56068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Depósito Producción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Clase ABC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1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56068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Depósito Expedición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Clase ABC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1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56068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kitchenette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Clase K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 dirty="0">
                          <a:effectLst/>
                        </a:rPr>
                        <a:t>1</a:t>
                      </a:r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56068"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b="1" u="none" strike="noStrike">
                          <a:effectLst/>
                        </a:rPr>
                        <a:t>Primer Subsuelo</a:t>
                      </a:r>
                      <a:endParaRPr lang="es-A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Estacionamiento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Clase ABC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2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56068"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b="1" u="none" strike="noStrike">
                          <a:effectLst/>
                        </a:rPr>
                        <a:t>Segundo Subsuelo</a:t>
                      </a:r>
                      <a:endParaRPr lang="es-A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Estacionamiento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Clase ABC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 dirty="0">
                          <a:effectLst/>
                        </a:rPr>
                        <a:t>2</a:t>
                      </a:r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5606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AR" sz="1200" b="1" u="none" strike="noStrike">
                          <a:effectLst/>
                        </a:rPr>
                        <a:t>Planta Baja </a:t>
                      </a:r>
                      <a:endParaRPr lang="es-A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Buffet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Clase K, Clase AC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2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56068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Servidores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Clase AC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1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56068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Mantenimiento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Clase ABC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1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5606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AR" sz="1200" b="1" u="none" strike="noStrike">
                          <a:effectLst/>
                        </a:rPr>
                        <a:t>Primer Piso</a:t>
                      </a:r>
                      <a:endParaRPr lang="es-A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Producto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Clase AC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1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56068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Redacción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Clase AC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1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56068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kitchenette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Clase K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1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56068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Escaleras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Clase AC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1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5606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AR" sz="1200" b="1" u="none" strike="noStrike">
                          <a:effectLst/>
                        </a:rPr>
                        <a:t>Segundo Piso</a:t>
                      </a:r>
                      <a:endParaRPr lang="es-A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Área Digital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Clase AC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 dirty="0">
                          <a:effectLst/>
                        </a:rPr>
                        <a:t>1</a:t>
                      </a:r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56068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Pasillo Sala y Oficinas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Clase AC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1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56068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kitchenette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Clase K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 dirty="0">
                          <a:effectLst/>
                        </a:rPr>
                        <a:t>1</a:t>
                      </a:r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56068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Escaleras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Clase AC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1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5606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AR" sz="1200" b="1" u="none" strike="noStrike">
                          <a:effectLst/>
                        </a:rPr>
                        <a:t>Tercer Piso</a:t>
                      </a:r>
                      <a:endParaRPr lang="es-A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Capacitación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Clase AC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1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56068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Entrevistas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Clase AC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1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56068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kitchenette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Clase K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1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56068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Escaleras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Clase AC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 dirty="0">
                          <a:effectLst/>
                        </a:rPr>
                        <a:t>1</a:t>
                      </a:r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5606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AR" sz="1200" b="1" u="none" strike="noStrike">
                          <a:effectLst/>
                        </a:rPr>
                        <a:t>Cuarto Piso</a:t>
                      </a:r>
                      <a:endParaRPr lang="es-A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Sistemas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Clase AC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 dirty="0">
                          <a:effectLst/>
                        </a:rPr>
                        <a:t>2</a:t>
                      </a:r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56068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kitchenette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Clase K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 dirty="0">
                          <a:effectLst/>
                        </a:rPr>
                        <a:t>1</a:t>
                      </a:r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56068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Escaleras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Clase AC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 dirty="0">
                          <a:effectLst/>
                        </a:rPr>
                        <a:t>1</a:t>
                      </a:r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5606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AR" sz="1200" b="1" u="none" strike="noStrike" dirty="0">
                          <a:effectLst/>
                        </a:rPr>
                        <a:t>Quinto Piso</a:t>
                      </a:r>
                      <a:endParaRPr lang="es-A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Gerencia General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Clase AC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 dirty="0">
                          <a:effectLst/>
                        </a:rPr>
                        <a:t>1</a:t>
                      </a:r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56068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kitchenette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Clase K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 dirty="0">
                          <a:effectLst/>
                        </a:rPr>
                        <a:t>1</a:t>
                      </a:r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56068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Sala de Reuniones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Clase AC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1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  <a:tr h="156068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Escaleras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Clase AC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 dirty="0">
                          <a:effectLst/>
                        </a:rPr>
                        <a:t>1</a:t>
                      </a:r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03" marR="7803" marT="7803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68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887" y="332656"/>
            <a:ext cx="2294012" cy="1097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625" y="2500136"/>
            <a:ext cx="1053775" cy="1501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28" y="473687"/>
            <a:ext cx="1778309" cy="949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89025"/>
            <a:ext cx="1394431" cy="1394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536980"/>
            <a:ext cx="1098872" cy="1519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115" y="1541723"/>
            <a:ext cx="1059557" cy="1059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851" y="4180535"/>
            <a:ext cx="1965325" cy="150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433" y="4235968"/>
            <a:ext cx="1760612" cy="1235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998" y="471081"/>
            <a:ext cx="1189368" cy="1651735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47" y="2147606"/>
            <a:ext cx="1095375" cy="1095375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51" y="2104743"/>
            <a:ext cx="1181100" cy="1181100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957" y="2906131"/>
            <a:ext cx="1285875" cy="638175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097" y="4095372"/>
            <a:ext cx="1431882" cy="143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4400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337</Words>
  <Application>Microsoft Office PowerPoint</Application>
  <PresentationFormat>Presentación en pantalla (4:3)</PresentationFormat>
  <Paragraphs>119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Higiene y Seguridad </vt:lpstr>
      <vt:lpstr>Refrigeración</vt:lpstr>
      <vt:lpstr>Extintores</vt:lpstr>
      <vt:lpstr>Tipos de Extintores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Yamila</dc:creator>
  <cp:lastModifiedBy>Cristian</cp:lastModifiedBy>
  <cp:revision>25</cp:revision>
  <dcterms:created xsi:type="dcterms:W3CDTF">2012-10-11T19:12:25Z</dcterms:created>
  <dcterms:modified xsi:type="dcterms:W3CDTF">2012-10-25T04:03:49Z</dcterms:modified>
</cp:coreProperties>
</file>