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4" d="100"/>
          <a:sy n="84" d="100"/>
        </p:scale>
        <p:origin x="-115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2013/8/2</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2013/8/2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2013/8/2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2013/8/2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2013/8/2</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en-US" altLang="zh-CN" dirty="0" err="1" smtClean="0"/>
              <a:t>Git</a:t>
            </a:r>
            <a:r>
              <a:rPr lang="zh-CN" altLang="en-US" dirty="0" smtClean="0"/>
              <a:t>分布式版本控制系统</a:t>
            </a:r>
            <a:endParaRPr lang="zh-CN" altLang="en-US" dirty="0"/>
          </a:p>
        </p:txBody>
      </p:sp>
      <p:sp>
        <p:nvSpPr>
          <p:cNvPr id="3" name="副标题 2"/>
          <p:cNvSpPr>
            <a:spLocks noGrp="1"/>
          </p:cNvSpPr>
          <p:nvPr>
            <p:ph type="subTitle" idx="1"/>
          </p:nvPr>
        </p:nvSpPr>
        <p:spPr/>
        <p:txBody>
          <a:bodyPr>
            <a:normAutofit fontScale="92500" lnSpcReduction="10000"/>
          </a:bodyPr>
          <a:lstStyle/>
          <a:p>
            <a:endParaRPr lang="en-US" altLang="zh-CN" dirty="0" smtClean="0"/>
          </a:p>
          <a:p>
            <a:endParaRPr lang="en-US" altLang="zh-CN" dirty="0" smtClean="0"/>
          </a:p>
          <a:p>
            <a:pPr algn="ctr"/>
            <a:r>
              <a:rPr lang="zh-CN" altLang="en-US" dirty="0" smtClean="0"/>
              <a:t>祁刚洲</a:t>
            </a:r>
            <a:endParaRPr lang="en-US" altLang="zh-CN" dirty="0" smtClean="0"/>
          </a:p>
          <a:p>
            <a:pPr algn="ctr"/>
            <a:r>
              <a:rPr lang="en-US" altLang="zh-CN" dirty="0" smtClean="0"/>
              <a:t>2013/08/02</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为什么需要</a:t>
            </a:r>
            <a:r>
              <a:rPr altLang="zh-CN" dirty="0" smtClean="0"/>
              <a:t>Git</a:t>
            </a:r>
            <a:endParaRPr lang="zh-CN" altLang="en-US" dirty="0"/>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协作开发：</a:t>
            </a:r>
            <a:endParaRPr lang="zh-CN" altLang="en-US" dirty="0"/>
          </a:p>
        </p:txBody>
      </p:sp>
      <p:sp>
        <p:nvSpPr>
          <p:cNvPr id="3" name="内容占位符 2"/>
          <p:cNvSpPr>
            <a:spLocks noGrp="1"/>
          </p:cNvSpPr>
          <p:nvPr>
            <p:ph idx="1"/>
          </p:nvPr>
        </p:nvSpPr>
        <p:spPr/>
        <p:txBody>
          <a:bodyPr/>
          <a:lstStyle/>
          <a:p>
            <a:r>
              <a:rPr lang="zh-CN" altLang="en-US" dirty="0" smtClean="0"/>
              <a:t>版本控制工具在很多开发者同时参与一个软件开发时最能体现出它的作用。如果两个人用两份代码进行开发，那最后的合并工作将变得异常苦难；如果用一份代码进行开发，那如果两个人同时在修改一份文件，却互相不知情，这样后保存的人很可能覆盖掉前者所做的改动，如果之前没有备份，那结果是可怕的</a:t>
            </a:r>
            <a:r>
              <a:rPr lang="zh-CN" altLang="en-US" dirty="0" smtClean="0"/>
              <a:t>。</a:t>
            </a:r>
            <a:r>
              <a:rPr lang="zh-CN" altLang="en-US" dirty="0" smtClean="0"/>
              <a:t>想避免，你就要等别人改完，这是开发就不能并行操作。</a:t>
            </a:r>
          </a:p>
          <a:p>
            <a:pPr>
              <a:buNone/>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代码备份：</a:t>
            </a:r>
            <a:endParaRPr lang="zh-CN" altLang="en-US" dirty="0"/>
          </a:p>
        </p:txBody>
      </p:sp>
      <p:sp>
        <p:nvSpPr>
          <p:cNvPr id="3" name="内容占位符 2"/>
          <p:cNvSpPr>
            <a:spLocks noGrp="1"/>
          </p:cNvSpPr>
          <p:nvPr>
            <p:ph idx="1"/>
          </p:nvPr>
        </p:nvSpPr>
        <p:spPr/>
        <p:txBody>
          <a:bodyPr/>
          <a:lstStyle/>
          <a:p>
            <a:r>
              <a:rPr lang="zh-CN" altLang="en-US" dirty="0" smtClean="0"/>
              <a:t>当你做了大量的修改，由于需求的变化，我们很有可能要将代码改回之前的样子，假设只有</a:t>
            </a:r>
            <a:r>
              <a:rPr lang="en-US" altLang="zh-CN" dirty="0" smtClean="0"/>
              <a:t>20</a:t>
            </a:r>
            <a:r>
              <a:rPr lang="zh-CN" altLang="en-US" dirty="0" smtClean="0"/>
              <a:t>行代码，</a:t>
            </a:r>
            <a:r>
              <a:rPr lang="en-US" altLang="zh-CN" dirty="0" smtClean="0"/>
              <a:t>OK</a:t>
            </a:r>
            <a:r>
              <a:rPr lang="zh-CN" altLang="en-US" dirty="0" smtClean="0"/>
              <a:t>，你手工凭记忆改，</a:t>
            </a:r>
            <a:r>
              <a:rPr lang="en-US" altLang="zh-CN" dirty="0" smtClean="0"/>
              <a:t>2000</a:t>
            </a:r>
            <a:r>
              <a:rPr lang="zh-CN" altLang="en-US" dirty="0" smtClean="0"/>
              <a:t>行呢？你记得你改了哪些吗</a:t>
            </a:r>
            <a:r>
              <a:rPr lang="zh-CN" altLang="en-US" dirty="0" smtClean="0"/>
              <a:t>？</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74</TotalTime>
  <Words>173</Words>
  <PresentationFormat>全屏显示(4:3)</PresentationFormat>
  <Paragraphs>10</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流畅</vt:lpstr>
      <vt:lpstr>Git分布式版本控制系统</vt:lpstr>
      <vt:lpstr>为什么需要Git</vt:lpstr>
      <vt:lpstr>协作开发：</vt:lpstr>
      <vt:lpstr>代码备份：</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Git分布式版本控制系统</dc:title>
  <dc:creator>Administrator</dc:creator>
  <cp:lastModifiedBy>user</cp:lastModifiedBy>
  <cp:revision>2</cp:revision>
  <dcterms:created xsi:type="dcterms:W3CDTF">2013-08-02T08:26:39Z</dcterms:created>
  <dcterms:modified xsi:type="dcterms:W3CDTF">2013-08-02T09:50:55Z</dcterms:modified>
</cp:coreProperties>
</file>