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Women - No Conversation</c:v>
                </c:pt>
                <c:pt idx="1">
                  <c:v>Only Men Speak</c:v>
                </c:pt>
                <c:pt idx="2">
                  <c:v>No Women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514</c:v>
                </c:pt>
                <c:pt idx="1">
                  <c:v>194</c:v>
                </c:pt>
                <c:pt idx="2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A-49A9-9C34-C5FB76AFDF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2737376"/>
        <c:axId val="532737704"/>
      </c:barChart>
      <c:catAx>
        <c:axId val="532737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37704"/>
        <c:crosses val="autoZero"/>
        <c:auto val="1"/>
        <c:lblAlgn val="ctr"/>
        <c:lblOffset val="100"/>
        <c:noMultiLvlLbl val="0"/>
      </c:catAx>
      <c:valAx>
        <c:axId val="532737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737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7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1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7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0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5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1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2E2D290-89F2-427B-9DCE-278B94F2D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1485" b="122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D98A5-DC9C-4B31-9562-2F2E65B1E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718" y="565846"/>
            <a:ext cx="5770281" cy="3617644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Women In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29746-FBD7-4C2C-AA29-851307209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9718" y="4456144"/>
            <a:ext cx="5770281" cy="1327420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Xira Doctor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Thinkful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99703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5364-A1FE-4038-AD10-01786BF8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RESULT/RECOMMENDATION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F47B-0F3C-42EF-9AE8-7E98D439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Based on the results of the z-test, significant differences are shown for </a:t>
            </a:r>
            <a:r>
              <a:rPr lang="en-US" sz="2400" b="1" dirty="0"/>
              <a:t>budget</a:t>
            </a:r>
            <a:r>
              <a:rPr lang="en-US" sz="2400" dirty="0"/>
              <a:t> and </a:t>
            </a:r>
            <a:r>
              <a:rPr lang="en-US" sz="2400" b="1" dirty="0"/>
              <a:t>domestic gross</a:t>
            </a:r>
            <a:r>
              <a:rPr lang="en-US" sz="2400" dirty="0"/>
              <a:t> of films that pass and fail the Bechdel test</a:t>
            </a:r>
          </a:p>
          <a:p>
            <a:r>
              <a:rPr lang="en-US" sz="2400" b="1" u="sng" dirty="0"/>
              <a:t>No</a:t>
            </a:r>
            <a:r>
              <a:rPr lang="en-US" sz="2400" b="1" dirty="0"/>
              <a:t> </a:t>
            </a:r>
            <a:r>
              <a:rPr lang="en-US" sz="2400" dirty="0"/>
              <a:t>significant differences were show for international gross or profit of films that pass and fail the Bechdel test</a:t>
            </a:r>
          </a:p>
          <a:p>
            <a:r>
              <a:rPr lang="en-US" sz="2400" dirty="0"/>
              <a:t>Studios should be more inclined to produce films that feature more prominent women casts as they have proved profitable</a:t>
            </a:r>
          </a:p>
        </p:txBody>
      </p:sp>
    </p:spTree>
    <p:extLst>
      <p:ext uri="{BB962C8B-B14F-4D97-AF65-F5344CB8AC3E}">
        <p14:creationId xmlns:p14="http://schemas.microsoft.com/office/powerpoint/2010/main" val="100767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576A-79B0-4622-9174-8A524F7A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FDDD-1FEC-41E6-8C20-CF8C2B90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Examine if there is a significant difference in the budget and profits of films that feature women prominently in the cast and films that do not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Determine whether investing time and money in films that feature women is a wise financial decision</a:t>
            </a:r>
          </a:p>
        </p:txBody>
      </p:sp>
    </p:spTree>
    <p:extLst>
      <p:ext uri="{BB962C8B-B14F-4D97-AF65-F5344CB8AC3E}">
        <p14:creationId xmlns:p14="http://schemas.microsoft.com/office/powerpoint/2010/main" val="344862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D082-B69B-4741-A0D3-2A50973D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BECHDEL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21E5-FF9B-4CB9-9CFA-7350AEDA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Two named women characters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They must speak to each other at some point</a:t>
            </a: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That conversation is not about a man</a:t>
            </a:r>
          </a:p>
        </p:txBody>
      </p:sp>
    </p:spTree>
    <p:extLst>
      <p:ext uri="{BB962C8B-B14F-4D97-AF65-F5344CB8AC3E}">
        <p14:creationId xmlns:p14="http://schemas.microsoft.com/office/powerpoint/2010/main" val="127573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CA16-E317-447C-AB3D-14A3F450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DISTRIBUTION OVER THE YEARS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9DCCF130-9234-4A80-BB5E-D5DB11ED4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8640"/>
            <a:ext cx="10515600" cy="4226560"/>
          </a:xfrm>
        </p:spPr>
      </p:pic>
    </p:spTree>
    <p:extLst>
      <p:ext uri="{BB962C8B-B14F-4D97-AF65-F5344CB8AC3E}">
        <p14:creationId xmlns:p14="http://schemas.microsoft.com/office/powerpoint/2010/main" val="67853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A771-E90A-45C1-AF4E-0DD411AD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DO MOVIES FAIL?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8C74192-ADEB-49FE-80D5-EE536DA43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037434"/>
              </p:ext>
            </p:extLst>
          </p:nvPr>
        </p:nvGraphicFramePr>
        <p:xfrm>
          <a:off x="838200" y="2052886"/>
          <a:ext cx="10515600" cy="395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709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24E9-8EC8-49DC-9B33-9E7D00C7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BUDGET: FAIL VS PASS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A5420-A272-4BC7-AC1B-ACE26076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337" y="2052886"/>
            <a:ext cx="7221295" cy="3803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0C7E4-13C0-4F04-AD99-D1E6D3367744}"/>
              </a:ext>
            </a:extLst>
          </p:cNvPr>
          <p:cNvSpPr txBox="1"/>
          <p:nvPr/>
        </p:nvSpPr>
        <p:spPr>
          <a:xfrm>
            <a:off x="8309765" y="2011095"/>
            <a:ext cx="3044035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Based on the</a:t>
            </a:r>
          </a:p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p-value &lt; 0.05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the statistical result shows there is significant difference between the budget of movies that fail the Bechdel test and movies that pass</a:t>
            </a:r>
          </a:p>
        </p:txBody>
      </p:sp>
    </p:spTree>
    <p:extLst>
      <p:ext uri="{BB962C8B-B14F-4D97-AF65-F5344CB8AC3E}">
        <p14:creationId xmlns:p14="http://schemas.microsoft.com/office/powerpoint/2010/main" val="201348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24E9-8EC8-49DC-9B33-9E7D00C7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DOMESTIC GROSS: FAIL VS 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0C7E4-13C0-4F04-AD99-D1E6D3367744}"/>
              </a:ext>
            </a:extLst>
          </p:cNvPr>
          <p:cNvSpPr txBox="1"/>
          <p:nvPr/>
        </p:nvSpPr>
        <p:spPr>
          <a:xfrm>
            <a:off x="8395490" y="2087295"/>
            <a:ext cx="3044035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Based on the</a:t>
            </a:r>
          </a:p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p-value &lt; 0.05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the statistical result shows there is significant difference between the domestic gross of movies that fail the Bechdel test and movies that pass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E9CA6C-B736-440D-A28B-8A3CCEE83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7295"/>
            <a:ext cx="7446252" cy="388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25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24E9-8EC8-49DC-9B33-9E7D00C7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INTERNATIONAL GROSS: FAIL VS 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0C7E4-13C0-4F04-AD99-D1E6D3367744}"/>
              </a:ext>
            </a:extLst>
          </p:cNvPr>
          <p:cNvSpPr txBox="1"/>
          <p:nvPr/>
        </p:nvSpPr>
        <p:spPr>
          <a:xfrm>
            <a:off x="8357390" y="1902629"/>
            <a:ext cx="3044035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Based on the</a:t>
            </a:r>
          </a:p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p-value &gt; 0.05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the statistical result shows there is </a:t>
            </a:r>
            <a:r>
              <a:rPr lang="en-US" sz="24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significant difference between the international gross of movies that fail the Bechdel test and movies that pass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712702-6E5E-4128-AA26-53FFB844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2886"/>
            <a:ext cx="7348266" cy="384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5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24E9-8EC8-49DC-9B33-9E7D00C7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PROFIT: FAIL VS 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0C7E4-13C0-4F04-AD99-D1E6D3367744}"/>
              </a:ext>
            </a:extLst>
          </p:cNvPr>
          <p:cNvSpPr txBox="1"/>
          <p:nvPr/>
        </p:nvSpPr>
        <p:spPr>
          <a:xfrm>
            <a:off x="8357390" y="2087295"/>
            <a:ext cx="3044035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Based on the</a:t>
            </a:r>
          </a:p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p-value &gt; 0.05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the statistical result shows there is </a:t>
            </a:r>
            <a:r>
              <a:rPr lang="en-US" sz="24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significant difference between the profit of movies that fail the Bechdel test and movies that pass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91A3BD-B1E3-4D60-BEE6-6861BA37B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052886"/>
            <a:ext cx="7522466" cy="376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52284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322A1C"/>
      </a:dk2>
      <a:lt2>
        <a:srgbClr val="F0F3F2"/>
      </a:lt2>
      <a:accent1>
        <a:srgbClr val="CF417D"/>
      </a:accent1>
      <a:accent2>
        <a:srgbClr val="BD2FA6"/>
      </a:accent2>
      <a:accent3>
        <a:srgbClr val="AA41CF"/>
      </a:accent3>
      <a:accent4>
        <a:srgbClr val="673CC1"/>
      </a:accent4>
      <a:accent5>
        <a:srgbClr val="414ECF"/>
      </a:accent5>
      <a:accent6>
        <a:srgbClr val="2F77BD"/>
      </a:accent6>
      <a:hlink>
        <a:srgbClr val="493FB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Footlight MT Light</vt:lpstr>
      <vt:lpstr>ArchVTI</vt:lpstr>
      <vt:lpstr>Women In Movies</vt:lpstr>
      <vt:lpstr>BUSINESS OBJECTIVE</vt:lpstr>
      <vt:lpstr>BECHDEL TEST</vt:lpstr>
      <vt:lpstr>DISTRIBUTION OVER THE YEARS</vt:lpstr>
      <vt:lpstr>WHY DO MOVIES FAIL?</vt:lpstr>
      <vt:lpstr>BUDGET: FAIL VS PASS</vt:lpstr>
      <vt:lpstr>DOMESTIC GROSS: FAIL VS PASS</vt:lpstr>
      <vt:lpstr>INTERNATIONAL GROSS: FAIL VS PASS</vt:lpstr>
      <vt:lpstr>PROFIT: FAIL VS PASS</vt:lpstr>
      <vt:lpstr>RESULT/RECOMMENDATION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Movies</dc:title>
  <dc:creator>Xira Doctor</dc:creator>
  <cp:lastModifiedBy>Xira Doctor</cp:lastModifiedBy>
  <cp:revision>10</cp:revision>
  <dcterms:created xsi:type="dcterms:W3CDTF">2021-12-02T02:40:13Z</dcterms:created>
  <dcterms:modified xsi:type="dcterms:W3CDTF">2021-12-02T03:43:50Z</dcterms:modified>
</cp:coreProperties>
</file>