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0" userDrawn="1">
          <p15:clr>
            <a:srgbClr val="A4A3A4"/>
          </p15:clr>
        </p15:guide>
        <p15:guide id="2" pos="3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050"/>
        <p:guide pos="381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文本框 1688"/>
          <p:cNvSpPr txBox="1"/>
          <p:nvPr/>
        </p:nvSpPr>
        <p:spPr>
          <a:xfrm>
            <a:off x="3829685" y="2505075"/>
            <a:ext cx="1016000" cy="332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CxHxW</a:t>
            </a:r>
            <a:endParaRPr lang="en-US" altLang="zh-CN" sz="1200"/>
          </a:p>
        </p:txBody>
      </p:sp>
      <p:sp>
        <p:nvSpPr>
          <p:cNvPr id="1687" name="文本框 1686"/>
          <p:cNvSpPr txBox="1"/>
          <p:nvPr/>
        </p:nvSpPr>
        <p:spPr>
          <a:xfrm>
            <a:off x="4766945" y="585470"/>
            <a:ext cx="1016000" cy="332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CxHxW</a:t>
            </a:r>
            <a:endParaRPr lang="en-US" altLang="zh-CN" sz="1200"/>
          </a:p>
        </p:txBody>
      </p:sp>
      <p:sp>
        <p:nvSpPr>
          <p:cNvPr id="1688" name="文本框 1687"/>
          <p:cNvSpPr txBox="1"/>
          <p:nvPr/>
        </p:nvSpPr>
        <p:spPr>
          <a:xfrm>
            <a:off x="6054725" y="1169035"/>
            <a:ext cx="1016000" cy="332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CxHxW</a:t>
            </a:r>
            <a:endParaRPr lang="en-US" altLang="zh-CN" sz="1200"/>
          </a:p>
        </p:txBody>
      </p:sp>
      <p:grpSp>
        <p:nvGrpSpPr>
          <p:cNvPr id="1557" name="组合 1556"/>
          <p:cNvGrpSpPr/>
          <p:nvPr/>
        </p:nvGrpSpPr>
        <p:grpSpPr>
          <a:xfrm>
            <a:off x="3625215" y="580390"/>
            <a:ext cx="1185545" cy="538480"/>
            <a:chOff x="5383" y="1720"/>
            <a:chExt cx="1867" cy="848"/>
          </a:xfrm>
        </p:grpSpPr>
        <p:grpSp>
          <p:nvGrpSpPr>
            <p:cNvPr id="1512" name="组合 1511"/>
            <p:cNvGrpSpPr/>
            <p:nvPr/>
          </p:nvGrpSpPr>
          <p:grpSpPr>
            <a:xfrm>
              <a:off x="5383" y="1720"/>
              <a:ext cx="848" cy="848"/>
              <a:chOff x="9138" y="1965"/>
              <a:chExt cx="848" cy="848"/>
            </a:xfrm>
          </p:grpSpPr>
          <p:sp>
            <p:nvSpPr>
              <p:cNvPr id="1503" name="矩形 1502"/>
              <p:cNvSpPr/>
              <p:nvPr/>
            </p:nvSpPr>
            <p:spPr>
              <a:xfrm>
                <a:off x="9138" y="1965"/>
                <a:ext cx="283" cy="2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4" name="矩形 1503"/>
              <p:cNvSpPr/>
              <p:nvPr/>
            </p:nvSpPr>
            <p:spPr>
              <a:xfrm>
                <a:off x="9421" y="1965"/>
                <a:ext cx="283" cy="2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5" name="矩形 1504"/>
              <p:cNvSpPr/>
              <p:nvPr/>
            </p:nvSpPr>
            <p:spPr>
              <a:xfrm>
                <a:off x="9704" y="1965"/>
                <a:ext cx="283" cy="28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6" name="矩形 1505"/>
              <p:cNvSpPr/>
              <p:nvPr/>
            </p:nvSpPr>
            <p:spPr>
              <a:xfrm>
                <a:off x="9138" y="2248"/>
                <a:ext cx="283" cy="2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7" name="矩形 1506"/>
              <p:cNvSpPr/>
              <p:nvPr/>
            </p:nvSpPr>
            <p:spPr>
              <a:xfrm>
                <a:off x="9421" y="2248"/>
                <a:ext cx="283" cy="28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8" name="矩形 1507"/>
              <p:cNvSpPr/>
              <p:nvPr/>
            </p:nvSpPr>
            <p:spPr>
              <a:xfrm>
                <a:off x="9704" y="2248"/>
                <a:ext cx="283" cy="2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09" name="矩形 1508"/>
              <p:cNvSpPr/>
              <p:nvPr/>
            </p:nvSpPr>
            <p:spPr>
              <a:xfrm>
                <a:off x="9138" y="2531"/>
                <a:ext cx="283" cy="283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0" name="矩形 1509"/>
              <p:cNvSpPr/>
              <p:nvPr/>
            </p:nvSpPr>
            <p:spPr>
              <a:xfrm>
                <a:off x="9421" y="2531"/>
                <a:ext cx="283" cy="2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1" name="矩形 1510"/>
              <p:cNvSpPr/>
              <p:nvPr/>
            </p:nvSpPr>
            <p:spPr>
              <a:xfrm>
                <a:off x="9704" y="2531"/>
                <a:ext cx="283" cy="2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38" name="文本框 1537"/>
            <p:cNvSpPr txBox="1"/>
            <p:nvPr/>
          </p:nvSpPr>
          <p:spPr>
            <a:xfrm>
              <a:off x="6174" y="1886"/>
              <a:ext cx="1077" cy="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400"/>
                <a:t>K x K</a:t>
              </a:r>
              <a:endParaRPr lang="en-US" altLang="zh-CN" sz="1400"/>
            </a:p>
          </p:txBody>
        </p:sp>
      </p:grpSp>
      <p:grpSp>
        <p:nvGrpSpPr>
          <p:cNvPr id="1556" name="组合 1555"/>
          <p:cNvGrpSpPr/>
          <p:nvPr/>
        </p:nvGrpSpPr>
        <p:grpSpPr>
          <a:xfrm>
            <a:off x="3624580" y="1273175"/>
            <a:ext cx="2606675" cy="336550"/>
            <a:chOff x="5382" y="2811"/>
            <a:chExt cx="4105" cy="530"/>
          </a:xfrm>
        </p:grpSpPr>
        <p:grpSp>
          <p:nvGrpSpPr>
            <p:cNvPr id="1525" name="组合 1524"/>
            <p:cNvGrpSpPr/>
            <p:nvPr/>
          </p:nvGrpSpPr>
          <p:grpSpPr>
            <a:xfrm>
              <a:off x="5382" y="2914"/>
              <a:ext cx="3112" cy="282"/>
              <a:chOff x="5213" y="3018"/>
              <a:chExt cx="3112" cy="282"/>
            </a:xfrm>
          </p:grpSpPr>
          <p:sp>
            <p:nvSpPr>
              <p:cNvPr id="1513" name="矩形 1512"/>
              <p:cNvSpPr/>
              <p:nvPr/>
            </p:nvSpPr>
            <p:spPr>
              <a:xfrm>
                <a:off x="5496" y="3018"/>
                <a:ext cx="283" cy="2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4" name="矩形 1513"/>
              <p:cNvSpPr/>
              <p:nvPr/>
            </p:nvSpPr>
            <p:spPr>
              <a:xfrm>
                <a:off x="5779" y="3018"/>
                <a:ext cx="283" cy="2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5" name="矩形 1514"/>
              <p:cNvSpPr/>
              <p:nvPr/>
            </p:nvSpPr>
            <p:spPr>
              <a:xfrm>
                <a:off x="5213" y="3018"/>
                <a:ext cx="283" cy="2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6" name="矩形 1515"/>
              <p:cNvSpPr/>
              <p:nvPr/>
            </p:nvSpPr>
            <p:spPr>
              <a:xfrm>
                <a:off x="6345" y="3018"/>
                <a:ext cx="283" cy="28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7" name="矩形 1516"/>
              <p:cNvSpPr/>
              <p:nvPr/>
            </p:nvSpPr>
            <p:spPr>
              <a:xfrm>
                <a:off x="6628" y="3018"/>
                <a:ext cx="283" cy="2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8" name="矩形 1517"/>
              <p:cNvSpPr/>
              <p:nvPr/>
            </p:nvSpPr>
            <p:spPr>
              <a:xfrm>
                <a:off x="6062" y="3018"/>
                <a:ext cx="283" cy="2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19" name="矩形 1518"/>
              <p:cNvSpPr/>
              <p:nvPr/>
            </p:nvSpPr>
            <p:spPr>
              <a:xfrm>
                <a:off x="7194" y="3018"/>
                <a:ext cx="283" cy="2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20" name="矩形 1519"/>
              <p:cNvSpPr/>
              <p:nvPr/>
            </p:nvSpPr>
            <p:spPr>
              <a:xfrm>
                <a:off x="7477" y="3018"/>
                <a:ext cx="283" cy="2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21" name="矩形 1520"/>
              <p:cNvSpPr/>
              <p:nvPr/>
            </p:nvSpPr>
            <p:spPr>
              <a:xfrm>
                <a:off x="6911" y="3018"/>
                <a:ext cx="283" cy="28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22" name="矩形 1521"/>
              <p:cNvSpPr/>
              <p:nvPr/>
            </p:nvSpPr>
            <p:spPr>
              <a:xfrm>
                <a:off x="8043" y="3018"/>
                <a:ext cx="283" cy="28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24" name="矩形 1523"/>
              <p:cNvSpPr/>
              <p:nvPr/>
            </p:nvSpPr>
            <p:spPr>
              <a:xfrm>
                <a:off x="7760" y="3018"/>
                <a:ext cx="283" cy="2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51" name="文本框 1550"/>
            <p:cNvSpPr txBox="1"/>
            <p:nvPr/>
          </p:nvSpPr>
          <p:spPr>
            <a:xfrm>
              <a:off x="8411" y="2811"/>
              <a:ext cx="1077" cy="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400"/>
                <a:t>M x 1</a:t>
              </a:r>
              <a:endParaRPr lang="en-US" altLang="zh-CN" sz="1400"/>
            </a:p>
          </p:txBody>
        </p:sp>
      </p:grpSp>
      <p:grpSp>
        <p:nvGrpSpPr>
          <p:cNvPr id="1558" name="组合 1557"/>
          <p:cNvGrpSpPr/>
          <p:nvPr/>
        </p:nvGrpSpPr>
        <p:grpSpPr>
          <a:xfrm>
            <a:off x="3444240" y="1769110"/>
            <a:ext cx="683260" cy="2294890"/>
            <a:chOff x="5098" y="3592"/>
            <a:chExt cx="1076" cy="3614"/>
          </a:xfrm>
        </p:grpSpPr>
        <p:grpSp>
          <p:nvGrpSpPr>
            <p:cNvPr id="1526" name="组合 1525"/>
            <p:cNvGrpSpPr/>
            <p:nvPr/>
          </p:nvGrpSpPr>
          <p:grpSpPr>
            <a:xfrm rot="16200000">
              <a:off x="3966" y="5007"/>
              <a:ext cx="3112" cy="282"/>
              <a:chOff x="5213" y="3018"/>
              <a:chExt cx="3112" cy="282"/>
            </a:xfrm>
          </p:grpSpPr>
          <p:sp>
            <p:nvSpPr>
              <p:cNvPr id="1527" name="矩形 1526"/>
              <p:cNvSpPr/>
              <p:nvPr/>
            </p:nvSpPr>
            <p:spPr>
              <a:xfrm>
                <a:off x="5496" y="3018"/>
                <a:ext cx="283" cy="2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28" name="矩形 1527"/>
              <p:cNvSpPr/>
              <p:nvPr/>
            </p:nvSpPr>
            <p:spPr>
              <a:xfrm>
                <a:off x="5779" y="3018"/>
                <a:ext cx="283" cy="2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29" name="矩形 1528"/>
              <p:cNvSpPr/>
              <p:nvPr/>
            </p:nvSpPr>
            <p:spPr>
              <a:xfrm>
                <a:off x="5213" y="3018"/>
                <a:ext cx="283" cy="2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0" name="矩形 1529"/>
              <p:cNvSpPr/>
              <p:nvPr/>
            </p:nvSpPr>
            <p:spPr>
              <a:xfrm>
                <a:off x="6345" y="3018"/>
                <a:ext cx="283" cy="28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1" name="矩形 1530"/>
              <p:cNvSpPr/>
              <p:nvPr/>
            </p:nvSpPr>
            <p:spPr>
              <a:xfrm>
                <a:off x="6628" y="3018"/>
                <a:ext cx="283" cy="2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2" name="矩形 1531"/>
              <p:cNvSpPr/>
              <p:nvPr/>
            </p:nvSpPr>
            <p:spPr>
              <a:xfrm>
                <a:off x="6062" y="3018"/>
                <a:ext cx="283" cy="2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3" name="矩形 1532"/>
              <p:cNvSpPr/>
              <p:nvPr/>
            </p:nvSpPr>
            <p:spPr>
              <a:xfrm>
                <a:off x="7194" y="3018"/>
                <a:ext cx="283" cy="28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4" name="矩形 1533"/>
              <p:cNvSpPr/>
              <p:nvPr/>
            </p:nvSpPr>
            <p:spPr>
              <a:xfrm>
                <a:off x="7477" y="3018"/>
                <a:ext cx="283" cy="28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5" name="矩形 1534"/>
              <p:cNvSpPr/>
              <p:nvPr/>
            </p:nvSpPr>
            <p:spPr>
              <a:xfrm>
                <a:off x="6911" y="3018"/>
                <a:ext cx="283" cy="28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6" name="矩形 1535"/>
              <p:cNvSpPr/>
              <p:nvPr/>
            </p:nvSpPr>
            <p:spPr>
              <a:xfrm>
                <a:off x="8043" y="3018"/>
                <a:ext cx="283" cy="28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7" name="矩形 1536"/>
              <p:cNvSpPr/>
              <p:nvPr/>
            </p:nvSpPr>
            <p:spPr>
              <a:xfrm>
                <a:off x="7760" y="3018"/>
                <a:ext cx="283" cy="28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552" name="文本框 1551"/>
            <p:cNvSpPr txBox="1"/>
            <p:nvPr/>
          </p:nvSpPr>
          <p:spPr>
            <a:xfrm>
              <a:off x="5098" y="6652"/>
              <a:ext cx="1077" cy="55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400"/>
                <a:t>1 x M</a:t>
              </a:r>
              <a:endParaRPr lang="zh-CN" altLang="en-US" sz="1400"/>
            </a:p>
          </p:txBody>
        </p:sp>
      </p:grpSp>
      <p:cxnSp>
        <p:nvCxnSpPr>
          <p:cNvPr id="1553" name="直接箭头连接符 1552"/>
          <p:cNvCxnSpPr/>
          <p:nvPr/>
        </p:nvCxnSpPr>
        <p:spPr>
          <a:xfrm flipV="1">
            <a:off x="2861310" y="912495"/>
            <a:ext cx="600710" cy="4997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54" name="直接箭头连接符 1553"/>
          <p:cNvCxnSpPr/>
          <p:nvPr/>
        </p:nvCxnSpPr>
        <p:spPr>
          <a:xfrm flipV="1">
            <a:off x="2878455" y="1461770"/>
            <a:ext cx="609600" cy="2063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55" name="直接箭头连接符 1554"/>
          <p:cNvCxnSpPr/>
          <p:nvPr/>
        </p:nvCxnSpPr>
        <p:spPr>
          <a:xfrm>
            <a:off x="2878455" y="2054225"/>
            <a:ext cx="626745" cy="7397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561" name="组合 1560"/>
          <p:cNvGrpSpPr/>
          <p:nvPr/>
        </p:nvGrpSpPr>
        <p:grpSpPr>
          <a:xfrm rot="0">
            <a:off x="1031240" y="2631440"/>
            <a:ext cx="1882140" cy="1374140"/>
            <a:chOff x="2141" y="4109"/>
            <a:chExt cx="2964" cy="2164"/>
          </a:xfrm>
        </p:grpSpPr>
        <p:cxnSp>
          <p:nvCxnSpPr>
            <p:cNvPr id="1559" name="直接箭头连接符 1558"/>
            <p:cNvCxnSpPr/>
            <p:nvPr/>
          </p:nvCxnSpPr>
          <p:spPr>
            <a:xfrm>
              <a:off x="2141" y="4109"/>
              <a:ext cx="0" cy="216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60" name="文本框 1559"/>
            <p:cNvSpPr txBox="1"/>
            <p:nvPr/>
          </p:nvSpPr>
          <p:spPr>
            <a:xfrm>
              <a:off x="2186" y="4834"/>
              <a:ext cx="2919" cy="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/>
                <a:t>AdaptiveAvgPool</a:t>
              </a:r>
              <a:endParaRPr lang="en-US" altLang="zh-CN" sz="1600"/>
            </a:p>
          </p:txBody>
        </p:sp>
      </p:grpSp>
      <p:grpSp>
        <p:nvGrpSpPr>
          <p:cNvPr id="1568" name="组合 1567"/>
          <p:cNvGrpSpPr/>
          <p:nvPr/>
        </p:nvGrpSpPr>
        <p:grpSpPr>
          <a:xfrm rot="0">
            <a:off x="823595" y="4084955"/>
            <a:ext cx="416560" cy="420370"/>
            <a:chOff x="736" y="6843"/>
            <a:chExt cx="656" cy="662"/>
          </a:xfr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</p:grpSpPr>
        <p:sp>
          <p:nvSpPr>
            <p:cNvPr id="1562" name="立方体 1561"/>
            <p:cNvSpPr/>
            <p:nvPr/>
          </p:nvSpPr>
          <p:spPr>
            <a:xfrm>
              <a:off x="1094" y="6843"/>
              <a:ext cx="298" cy="297"/>
            </a:xfrm>
            <a:prstGeom prst="cube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63" name="立方体 1562"/>
            <p:cNvSpPr/>
            <p:nvPr/>
          </p:nvSpPr>
          <p:spPr>
            <a:xfrm>
              <a:off x="1022" y="6917"/>
              <a:ext cx="298" cy="297"/>
            </a:xfrm>
            <a:prstGeom prst="cube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64" name="立方体 1563"/>
            <p:cNvSpPr/>
            <p:nvPr/>
          </p:nvSpPr>
          <p:spPr>
            <a:xfrm>
              <a:off x="949" y="6992"/>
              <a:ext cx="298" cy="297"/>
            </a:xfrm>
            <a:prstGeom prst="cube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65" name="立方体 1564"/>
            <p:cNvSpPr/>
            <p:nvPr/>
          </p:nvSpPr>
          <p:spPr>
            <a:xfrm>
              <a:off x="877" y="7066"/>
              <a:ext cx="298" cy="297"/>
            </a:xfrm>
            <a:prstGeom prst="cube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66" name="立方体 1565"/>
            <p:cNvSpPr/>
            <p:nvPr/>
          </p:nvSpPr>
          <p:spPr>
            <a:xfrm>
              <a:off x="808" y="7135"/>
              <a:ext cx="298" cy="297"/>
            </a:xfrm>
            <a:prstGeom prst="cube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67" name="立方体 1566"/>
            <p:cNvSpPr/>
            <p:nvPr/>
          </p:nvSpPr>
          <p:spPr>
            <a:xfrm>
              <a:off x="736" y="7209"/>
              <a:ext cx="298" cy="297"/>
            </a:xfrm>
            <a:prstGeom prst="cube">
              <a:avLst/>
            </a:prstGeom>
            <a:grp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cxnSp>
        <p:nvCxnSpPr>
          <p:cNvPr id="1570" name="直接箭头连接符 1569"/>
          <p:cNvCxnSpPr/>
          <p:nvPr/>
        </p:nvCxnSpPr>
        <p:spPr>
          <a:xfrm>
            <a:off x="1240155" y="4320540"/>
            <a:ext cx="54902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637" name="组合 1636"/>
          <p:cNvGrpSpPr/>
          <p:nvPr/>
        </p:nvGrpSpPr>
        <p:grpSpPr>
          <a:xfrm rot="0">
            <a:off x="6710680" y="4131945"/>
            <a:ext cx="836295" cy="1050925"/>
            <a:chOff x="2699" y="6402"/>
            <a:chExt cx="1317" cy="1655"/>
          </a:xfrm>
        </p:grpSpPr>
        <p:grpSp>
          <p:nvGrpSpPr>
            <p:cNvPr id="1633" name="组合 1632"/>
            <p:cNvGrpSpPr/>
            <p:nvPr/>
          </p:nvGrpSpPr>
          <p:grpSpPr>
            <a:xfrm>
              <a:off x="2908" y="6402"/>
              <a:ext cx="1108" cy="663"/>
              <a:chOff x="3069" y="6597"/>
              <a:chExt cx="1108" cy="663"/>
            </a:xfrm>
          </p:grpSpPr>
          <p:grpSp>
            <p:nvGrpSpPr>
              <p:cNvPr id="1612" name="组合 1611"/>
              <p:cNvGrpSpPr/>
              <p:nvPr/>
            </p:nvGrpSpPr>
            <p:grpSpPr>
              <a:xfrm>
                <a:off x="3069" y="6598"/>
                <a:ext cx="656" cy="662"/>
                <a:chOff x="736" y="6843"/>
                <a:chExt cx="656" cy="662"/>
              </a:xfrm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</p:grpSpPr>
            <p:sp>
              <p:nvSpPr>
                <p:cNvPr id="1613" name="立方体 1612"/>
                <p:cNvSpPr/>
                <p:nvPr/>
              </p:nvSpPr>
              <p:spPr>
                <a:xfrm>
                  <a:off x="1094" y="6843"/>
                  <a:ext cx="298" cy="297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14" name="立方体 1613"/>
                <p:cNvSpPr/>
                <p:nvPr/>
              </p:nvSpPr>
              <p:spPr>
                <a:xfrm>
                  <a:off x="1022" y="6917"/>
                  <a:ext cx="298" cy="297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15" name="立方体 1614"/>
                <p:cNvSpPr/>
                <p:nvPr/>
              </p:nvSpPr>
              <p:spPr>
                <a:xfrm>
                  <a:off x="949" y="6992"/>
                  <a:ext cx="298" cy="297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16" name="立方体 1615"/>
                <p:cNvSpPr/>
                <p:nvPr/>
              </p:nvSpPr>
              <p:spPr>
                <a:xfrm>
                  <a:off x="877" y="7066"/>
                  <a:ext cx="298" cy="297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17" name="立方体 1616"/>
                <p:cNvSpPr/>
                <p:nvPr/>
              </p:nvSpPr>
              <p:spPr>
                <a:xfrm>
                  <a:off x="808" y="7135"/>
                  <a:ext cx="298" cy="297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18" name="立方体 1617"/>
                <p:cNvSpPr/>
                <p:nvPr/>
              </p:nvSpPr>
              <p:spPr>
                <a:xfrm>
                  <a:off x="736" y="7209"/>
                  <a:ext cx="298" cy="297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19" name="组合 1618"/>
              <p:cNvGrpSpPr/>
              <p:nvPr/>
            </p:nvGrpSpPr>
            <p:grpSpPr>
              <a:xfrm>
                <a:off x="3295" y="6598"/>
                <a:ext cx="656" cy="662"/>
                <a:chOff x="736" y="6843"/>
                <a:chExt cx="656" cy="662"/>
              </a:xfrm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3000000" scaled="1"/>
              </a:gradFill>
            </p:grpSpPr>
            <p:sp>
              <p:nvSpPr>
                <p:cNvPr id="1620" name="立方体 1619"/>
                <p:cNvSpPr/>
                <p:nvPr/>
              </p:nvSpPr>
              <p:spPr>
                <a:xfrm>
                  <a:off x="1094" y="6843"/>
                  <a:ext cx="298" cy="297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21" name="立方体 1620"/>
                <p:cNvSpPr/>
                <p:nvPr/>
              </p:nvSpPr>
              <p:spPr>
                <a:xfrm>
                  <a:off x="1022" y="6917"/>
                  <a:ext cx="298" cy="297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22" name="立方体 1621"/>
                <p:cNvSpPr/>
                <p:nvPr/>
              </p:nvSpPr>
              <p:spPr>
                <a:xfrm>
                  <a:off x="949" y="6992"/>
                  <a:ext cx="298" cy="297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23" name="立方体 1622"/>
                <p:cNvSpPr/>
                <p:nvPr/>
              </p:nvSpPr>
              <p:spPr>
                <a:xfrm>
                  <a:off x="877" y="7066"/>
                  <a:ext cx="298" cy="297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24" name="立方体 1623"/>
                <p:cNvSpPr/>
                <p:nvPr/>
              </p:nvSpPr>
              <p:spPr>
                <a:xfrm>
                  <a:off x="808" y="7135"/>
                  <a:ext cx="298" cy="297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25" name="立方体 1624"/>
                <p:cNvSpPr/>
                <p:nvPr/>
              </p:nvSpPr>
              <p:spPr>
                <a:xfrm>
                  <a:off x="736" y="7209"/>
                  <a:ext cx="298" cy="297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26" name="组合 1625"/>
              <p:cNvGrpSpPr/>
              <p:nvPr/>
            </p:nvGrpSpPr>
            <p:grpSpPr>
              <a:xfrm>
                <a:off x="3521" y="6597"/>
                <a:ext cx="656" cy="662"/>
                <a:chOff x="736" y="6843"/>
                <a:chExt cx="656" cy="662"/>
              </a:xfrm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6000">
                    <a:srgbClr val="8DA8DF">
                      <a:alpha val="100000"/>
                    </a:srgbClr>
                  </a:gs>
                  <a:gs pos="80000">
                    <a:srgbClr val="3965BC">
                      <a:alpha val="100000"/>
                    </a:srgbClr>
                  </a:gs>
                  <a:gs pos="32000">
                    <a:srgbClr val="436FC6">
                      <a:alpha val="100000"/>
                    </a:srgbClr>
                  </a:gs>
                  <a:gs pos="75000">
                    <a:srgbClr val="3E6AC1">
                      <a:alpha val="100000"/>
                    </a:srgbClr>
                  </a:gs>
                  <a:gs pos="100000">
                    <a:schemeClr val="accent1">
                      <a:lumMod val="85000"/>
                    </a:schemeClr>
                  </a:gs>
                </a:gsLst>
                <a:lin ang="0" scaled="1"/>
              </a:gradFill>
            </p:grpSpPr>
            <p:sp>
              <p:nvSpPr>
                <p:cNvPr id="1627" name="立方体 1626"/>
                <p:cNvSpPr/>
                <p:nvPr/>
              </p:nvSpPr>
              <p:spPr>
                <a:xfrm>
                  <a:off x="1094" y="6843"/>
                  <a:ext cx="298" cy="297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28" name="立方体 1627"/>
                <p:cNvSpPr/>
                <p:nvPr/>
              </p:nvSpPr>
              <p:spPr>
                <a:xfrm>
                  <a:off x="1022" y="6917"/>
                  <a:ext cx="298" cy="297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29" name="立方体 1628"/>
                <p:cNvSpPr/>
                <p:nvPr/>
              </p:nvSpPr>
              <p:spPr>
                <a:xfrm>
                  <a:off x="949" y="6992"/>
                  <a:ext cx="298" cy="297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30" name="立方体 1629"/>
                <p:cNvSpPr/>
                <p:nvPr/>
              </p:nvSpPr>
              <p:spPr>
                <a:xfrm>
                  <a:off x="877" y="7066"/>
                  <a:ext cx="298" cy="297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31" name="立方体 1630"/>
                <p:cNvSpPr/>
                <p:nvPr/>
              </p:nvSpPr>
              <p:spPr>
                <a:xfrm>
                  <a:off x="808" y="7135"/>
                  <a:ext cx="298" cy="297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632" name="立方体 1631"/>
                <p:cNvSpPr/>
                <p:nvPr/>
              </p:nvSpPr>
              <p:spPr>
                <a:xfrm>
                  <a:off x="736" y="7209"/>
                  <a:ext cx="298" cy="297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635" name="右大括号 1634"/>
            <p:cNvSpPr/>
            <p:nvPr/>
          </p:nvSpPr>
          <p:spPr>
            <a:xfrm rot="5400000">
              <a:off x="3057" y="7068"/>
              <a:ext cx="332" cy="538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36" name="文本框 1635"/>
            <p:cNvSpPr txBox="1"/>
            <p:nvPr/>
          </p:nvSpPr>
          <p:spPr>
            <a:xfrm>
              <a:off x="2699" y="7527"/>
              <a:ext cx="1201" cy="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000"/>
                <a:t>Softmax</a:t>
              </a:r>
              <a:endParaRPr lang="en-US" altLang="zh-CN" sz="10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3670" y="278765"/>
            <a:ext cx="2519680" cy="2191385"/>
            <a:chOff x="242" y="439"/>
            <a:chExt cx="3968" cy="3451"/>
          </a:xfrm>
        </p:grpSpPr>
        <p:grpSp>
          <p:nvGrpSpPr>
            <p:cNvPr id="1487" name="组合 1486"/>
            <p:cNvGrpSpPr/>
            <p:nvPr/>
          </p:nvGrpSpPr>
          <p:grpSpPr>
            <a:xfrm>
              <a:off x="1092" y="1281"/>
              <a:ext cx="3118" cy="2608"/>
              <a:chOff x="296" y="399"/>
              <a:chExt cx="4457" cy="3741"/>
            </a:xfrm>
          </p:grpSpPr>
          <p:grpSp>
            <p:nvGrpSpPr>
              <p:cNvPr id="361" name="组合 360"/>
              <p:cNvGrpSpPr/>
              <p:nvPr/>
            </p:nvGrpSpPr>
            <p:grpSpPr>
              <a:xfrm rot="0">
                <a:off x="589" y="399"/>
                <a:ext cx="4164" cy="3439"/>
                <a:chOff x="207" y="553"/>
                <a:chExt cx="4164" cy="3602"/>
              </a:xfrm>
            </p:grpSpPr>
            <p:grpSp>
              <p:nvGrpSpPr>
                <p:cNvPr id="136" name="组合 135"/>
                <p:cNvGrpSpPr/>
                <p:nvPr/>
              </p:nvGrpSpPr>
              <p:grpSpPr>
                <a:xfrm>
                  <a:off x="407" y="553"/>
                  <a:ext cx="3964" cy="3386"/>
                  <a:chOff x="409" y="918"/>
                  <a:chExt cx="5267" cy="4375"/>
                </a:xfrm>
              </p:grpSpPr>
              <p:grpSp>
                <p:nvGrpSpPr>
                  <p:cNvPr id="61" name="组合 60"/>
                  <p:cNvGrpSpPr/>
                  <p:nvPr/>
                </p:nvGrpSpPr>
                <p:grpSpPr>
                  <a:xfrm>
                    <a:off x="410" y="3743"/>
                    <a:ext cx="5267" cy="1551"/>
                    <a:chOff x="707" y="529"/>
                    <a:chExt cx="5274" cy="1521"/>
                  </a:xfrm>
                </p:grpSpPr>
                <p:sp>
                  <p:nvSpPr>
                    <p:cNvPr id="21" name="立方体 20"/>
                    <p:cNvSpPr/>
                    <p:nvPr/>
                  </p:nvSpPr>
                  <p:spPr>
                    <a:xfrm>
                      <a:off x="70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立方体 21"/>
                    <p:cNvSpPr/>
                    <p:nvPr/>
                  </p:nvSpPr>
                  <p:spPr>
                    <a:xfrm>
                      <a:off x="113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" name="立方体 22"/>
                    <p:cNvSpPr/>
                    <p:nvPr/>
                  </p:nvSpPr>
                  <p:spPr>
                    <a:xfrm>
                      <a:off x="156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" name="立方体 24"/>
                    <p:cNvSpPr/>
                    <p:nvPr/>
                  </p:nvSpPr>
                  <p:spPr>
                    <a:xfrm>
                      <a:off x="1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立方体 25"/>
                    <p:cNvSpPr/>
                    <p:nvPr/>
                  </p:nvSpPr>
                  <p:spPr>
                    <a:xfrm>
                      <a:off x="2421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立方体 26"/>
                    <p:cNvSpPr/>
                    <p:nvPr/>
                  </p:nvSpPr>
                  <p:spPr>
                    <a:xfrm>
                      <a:off x="2849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" name="立方体 30"/>
                    <p:cNvSpPr/>
                    <p:nvPr/>
                  </p:nvSpPr>
                  <p:spPr>
                    <a:xfrm>
                      <a:off x="327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立方体 31"/>
                    <p:cNvSpPr/>
                    <p:nvPr/>
                  </p:nvSpPr>
                  <p:spPr>
                    <a:xfrm>
                      <a:off x="370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" name="立方体 32"/>
                    <p:cNvSpPr/>
                    <p:nvPr/>
                  </p:nvSpPr>
                  <p:spPr>
                    <a:xfrm>
                      <a:off x="413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" name="立方体 33"/>
                    <p:cNvSpPr/>
                    <p:nvPr/>
                  </p:nvSpPr>
                  <p:spPr>
                    <a:xfrm>
                      <a:off x="4563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立方体 34"/>
                    <p:cNvSpPr/>
                    <p:nvPr/>
                  </p:nvSpPr>
                  <p:spPr>
                    <a:xfrm>
                      <a:off x="4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立方体 35"/>
                    <p:cNvSpPr/>
                    <p:nvPr/>
                  </p:nvSpPr>
                  <p:spPr>
                    <a:xfrm>
                      <a:off x="5420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7" name="立方体 36"/>
                    <p:cNvSpPr/>
                    <p:nvPr/>
                  </p:nvSpPr>
                  <p:spPr>
                    <a:xfrm>
                      <a:off x="70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8" name="立方体 37"/>
                    <p:cNvSpPr/>
                    <p:nvPr/>
                  </p:nvSpPr>
                  <p:spPr>
                    <a:xfrm>
                      <a:off x="113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" name="立方体 38"/>
                    <p:cNvSpPr/>
                    <p:nvPr/>
                  </p:nvSpPr>
                  <p:spPr>
                    <a:xfrm>
                      <a:off x="156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" name="立方体 39"/>
                    <p:cNvSpPr/>
                    <p:nvPr/>
                  </p:nvSpPr>
                  <p:spPr>
                    <a:xfrm>
                      <a:off x="1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" name="立方体 40"/>
                    <p:cNvSpPr/>
                    <p:nvPr/>
                  </p:nvSpPr>
                  <p:spPr>
                    <a:xfrm>
                      <a:off x="2422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" name="立方体 41"/>
                    <p:cNvSpPr/>
                    <p:nvPr/>
                  </p:nvSpPr>
                  <p:spPr>
                    <a:xfrm>
                      <a:off x="2850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立方体 42"/>
                    <p:cNvSpPr/>
                    <p:nvPr/>
                  </p:nvSpPr>
                  <p:spPr>
                    <a:xfrm>
                      <a:off x="327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" name="立方体 43"/>
                    <p:cNvSpPr/>
                    <p:nvPr/>
                  </p:nvSpPr>
                  <p:spPr>
                    <a:xfrm>
                      <a:off x="370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" name="立方体 44"/>
                    <p:cNvSpPr/>
                    <p:nvPr/>
                  </p:nvSpPr>
                  <p:spPr>
                    <a:xfrm>
                      <a:off x="413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立方体 45"/>
                    <p:cNvSpPr/>
                    <p:nvPr/>
                  </p:nvSpPr>
                  <p:spPr>
                    <a:xfrm>
                      <a:off x="4564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立方体 46"/>
                    <p:cNvSpPr/>
                    <p:nvPr/>
                  </p:nvSpPr>
                  <p:spPr>
                    <a:xfrm>
                      <a:off x="4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立方体 47"/>
                    <p:cNvSpPr/>
                    <p:nvPr/>
                  </p:nvSpPr>
                  <p:spPr>
                    <a:xfrm>
                      <a:off x="5421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立方体 48"/>
                    <p:cNvSpPr/>
                    <p:nvPr/>
                  </p:nvSpPr>
                  <p:spPr>
                    <a:xfrm>
                      <a:off x="70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立方体 49"/>
                    <p:cNvSpPr/>
                    <p:nvPr/>
                  </p:nvSpPr>
                  <p:spPr>
                    <a:xfrm>
                      <a:off x="113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立方体 50"/>
                    <p:cNvSpPr/>
                    <p:nvPr/>
                  </p:nvSpPr>
                  <p:spPr>
                    <a:xfrm>
                      <a:off x="156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" name="立方体 51"/>
                    <p:cNvSpPr/>
                    <p:nvPr/>
                  </p:nvSpPr>
                  <p:spPr>
                    <a:xfrm>
                      <a:off x="1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立方体 52"/>
                    <p:cNvSpPr/>
                    <p:nvPr/>
                  </p:nvSpPr>
                  <p:spPr>
                    <a:xfrm>
                      <a:off x="2421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立方体 53"/>
                    <p:cNvSpPr/>
                    <p:nvPr/>
                  </p:nvSpPr>
                  <p:spPr>
                    <a:xfrm>
                      <a:off x="2849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" name="立方体 54"/>
                    <p:cNvSpPr/>
                    <p:nvPr/>
                  </p:nvSpPr>
                  <p:spPr>
                    <a:xfrm>
                      <a:off x="327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" name="立方体 55"/>
                    <p:cNvSpPr/>
                    <p:nvPr/>
                  </p:nvSpPr>
                  <p:spPr>
                    <a:xfrm>
                      <a:off x="370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" name="立方体 56"/>
                    <p:cNvSpPr/>
                    <p:nvPr/>
                  </p:nvSpPr>
                  <p:spPr>
                    <a:xfrm>
                      <a:off x="413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" name="立方体 57"/>
                    <p:cNvSpPr/>
                    <p:nvPr/>
                  </p:nvSpPr>
                  <p:spPr>
                    <a:xfrm>
                      <a:off x="4563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" name="立方体 58"/>
                    <p:cNvSpPr/>
                    <p:nvPr/>
                  </p:nvSpPr>
                  <p:spPr>
                    <a:xfrm>
                      <a:off x="4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" name="立方体 59"/>
                    <p:cNvSpPr/>
                    <p:nvPr/>
                  </p:nvSpPr>
                  <p:spPr>
                    <a:xfrm>
                      <a:off x="5420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2" name="组合 61"/>
                  <p:cNvGrpSpPr/>
                  <p:nvPr/>
                </p:nvGrpSpPr>
                <p:grpSpPr>
                  <a:xfrm>
                    <a:off x="410" y="2332"/>
                    <a:ext cx="5267" cy="1551"/>
                    <a:chOff x="707" y="529"/>
                    <a:chExt cx="5274" cy="1521"/>
                  </a:xfrm>
                </p:grpSpPr>
                <p:sp>
                  <p:nvSpPr>
                    <p:cNvPr id="63" name="立方体 62"/>
                    <p:cNvSpPr/>
                    <p:nvPr/>
                  </p:nvSpPr>
                  <p:spPr>
                    <a:xfrm>
                      <a:off x="70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" name="立方体 63"/>
                    <p:cNvSpPr/>
                    <p:nvPr/>
                  </p:nvSpPr>
                  <p:spPr>
                    <a:xfrm>
                      <a:off x="113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" name="立方体 64"/>
                    <p:cNvSpPr/>
                    <p:nvPr/>
                  </p:nvSpPr>
                  <p:spPr>
                    <a:xfrm>
                      <a:off x="156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" name="立方体 65"/>
                    <p:cNvSpPr/>
                    <p:nvPr/>
                  </p:nvSpPr>
                  <p:spPr>
                    <a:xfrm>
                      <a:off x="1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" name="立方体 66"/>
                    <p:cNvSpPr/>
                    <p:nvPr/>
                  </p:nvSpPr>
                  <p:spPr>
                    <a:xfrm>
                      <a:off x="2421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" name="立方体 67"/>
                    <p:cNvSpPr/>
                    <p:nvPr/>
                  </p:nvSpPr>
                  <p:spPr>
                    <a:xfrm>
                      <a:off x="2849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" name="立方体 68"/>
                    <p:cNvSpPr/>
                    <p:nvPr/>
                  </p:nvSpPr>
                  <p:spPr>
                    <a:xfrm>
                      <a:off x="327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" name="立方体 69"/>
                    <p:cNvSpPr/>
                    <p:nvPr/>
                  </p:nvSpPr>
                  <p:spPr>
                    <a:xfrm>
                      <a:off x="370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" name="立方体 70"/>
                    <p:cNvSpPr/>
                    <p:nvPr/>
                  </p:nvSpPr>
                  <p:spPr>
                    <a:xfrm>
                      <a:off x="413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" name="立方体 71"/>
                    <p:cNvSpPr/>
                    <p:nvPr/>
                  </p:nvSpPr>
                  <p:spPr>
                    <a:xfrm>
                      <a:off x="4563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" name="立方体 72"/>
                    <p:cNvSpPr/>
                    <p:nvPr/>
                  </p:nvSpPr>
                  <p:spPr>
                    <a:xfrm>
                      <a:off x="4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" name="立方体 73"/>
                    <p:cNvSpPr/>
                    <p:nvPr/>
                  </p:nvSpPr>
                  <p:spPr>
                    <a:xfrm>
                      <a:off x="5420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立方体 74"/>
                    <p:cNvSpPr/>
                    <p:nvPr/>
                  </p:nvSpPr>
                  <p:spPr>
                    <a:xfrm>
                      <a:off x="70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立方体 75"/>
                    <p:cNvSpPr/>
                    <p:nvPr/>
                  </p:nvSpPr>
                  <p:spPr>
                    <a:xfrm>
                      <a:off x="113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立方体 76"/>
                    <p:cNvSpPr/>
                    <p:nvPr/>
                  </p:nvSpPr>
                  <p:spPr>
                    <a:xfrm>
                      <a:off x="156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立方体 77"/>
                    <p:cNvSpPr/>
                    <p:nvPr/>
                  </p:nvSpPr>
                  <p:spPr>
                    <a:xfrm>
                      <a:off x="1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" name="立方体 78"/>
                    <p:cNvSpPr/>
                    <p:nvPr/>
                  </p:nvSpPr>
                  <p:spPr>
                    <a:xfrm>
                      <a:off x="2422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立方体 79"/>
                    <p:cNvSpPr/>
                    <p:nvPr/>
                  </p:nvSpPr>
                  <p:spPr>
                    <a:xfrm>
                      <a:off x="2850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立方体 80"/>
                    <p:cNvSpPr/>
                    <p:nvPr/>
                  </p:nvSpPr>
                  <p:spPr>
                    <a:xfrm>
                      <a:off x="327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立方体 81"/>
                    <p:cNvSpPr/>
                    <p:nvPr/>
                  </p:nvSpPr>
                  <p:spPr>
                    <a:xfrm>
                      <a:off x="370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" name="立方体 82"/>
                    <p:cNvSpPr/>
                    <p:nvPr/>
                  </p:nvSpPr>
                  <p:spPr>
                    <a:xfrm>
                      <a:off x="413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4" name="立方体 83"/>
                    <p:cNvSpPr/>
                    <p:nvPr/>
                  </p:nvSpPr>
                  <p:spPr>
                    <a:xfrm>
                      <a:off x="4564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立方体 84"/>
                    <p:cNvSpPr/>
                    <p:nvPr/>
                  </p:nvSpPr>
                  <p:spPr>
                    <a:xfrm>
                      <a:off x="4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立方体 85"/>
                    <p:cNvSpPr/>
                    <p:nvPr/>
                  </p:nvSpPr>
                  <p:spPr>
                    <a:xfrm>
                      <a:off x="5421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立方体 86"/>
                    <p:cNvSpPr/>
                    <p:nvPr/>
                  </p:nvSpPr>
                  <p:spPr>
                    <a:xfrm>
                      <a:off x="70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立方体 87"/>
                    <p:cNvSpPr/>
                    <p:nvPr/>
                  </p:nvSpPr>
                  <p:spPr>
                    <a:xfrm>
                      <a:off x="113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立方体 88"/>
                    <p:cNvSpPr/>
                    <p:nvPr/>
                  </p:nvSpPr>
                  <p:spPr>
                    <a:xfrm>
                      <a:off x="156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0" name="立方体 89"/>
                    <p:cNvSpPr/>
                    <p:nvPr/>
                  </p:nvSpPr>
                  <p:spPr>
                    <a:xfrm>
                      <a:off x="1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立方体 90"/>
                    <p:cNvSpPr/>
                    <p:nvPr/>
                  </p:nvSpPr>
                  <p:spPr>
                    <a:xfrm>
                      <a:off x="2421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2" name="立方体 91"/>
                    <p:cNvSpPr/>
                    <p:nvPr/>
                  </p:nvSpPr>
                  <p:spPr>
                    <a:xfrm>
                      <a:off x="2849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3" name="立方体 92"/>
                    <p:cNvSpPr/>
                    <p:nvPr/>
                  </p:nvSpPr>
                  <p:spPr>
                    <a:xfrm>
                      <a:off x="327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4" name="立方体 93"/>
                    <p:cNvSpPr/>
                    <p:nvPr/>
                  </p:nvSpPr>
                  <p:spPr>
                    <a:xfrm>
                      <a:off x="370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5" name="立方体 94"/>
                    <p:cNvSpPr/>
                    <p:nvPr/>
                  </p:nvSpPr>
                  <p:spPr>
                    <a:xfrm>
                      <a:off x="413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6" name="立方体 95"/>
                    <p:cNvSpPr/>
                    <p:nvPr/>
                  </p:nvSpPr>
                  <p:spPr>
                    <a:xfrm>
                      <a:off x="4563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7" name="立方体 96"/>
                    <p:cNvSpPr/>
                    <p:nvPr/>
                  </p:nvSpPr>
                  <p:spPr>
                    <a:xfrm>
                      <a:off x="4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8" name="立方体 97"/>
                    <p:cNvSpPr/>
                    <p:nvPr/>
                  </p:nvSpPr>
                  <p:spPr>
                    <a:xfrm>
                      <a:off x="5420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99" name="组合 98"/>
                  <p:cNvGrpSpPr/>
                  <p:nvPr/>
                </p:nvGrpSpPr>
                <p:grpSpPr>
                  <a:xfrm>
                    <a:off x="409" y="918"/>
                    <a:ext cx="5267" cy="1551"/>
                    <a:chOff x="707" y="529"/>
                    <a:chExt cx="5274" cy="1521"/>
                  </a:xfrm>
                </p:grpSpPr>
                <p:sp>
                  <p:nvSpPr>
                    <p:cNvPr id="100" name="立方体 99"/>
                    <p:cNvSpPr/>
                    <p:nvPr/>
                  </p:nvSpPr>
                  <p:spPr>
                    <a:xfrm>
                      <a:off x="70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1" name="立方体 100"/>
                    <p:cNvSpPr/>
                    <p:nvPr/>
                  </p:nvSpPr>
                  <p:spPr>
                    <a:xfrm>
                      <a:off x="113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2" name="立方体 101"/>
                    <p:cNvSpPr/>
                    <p:nvPr/>
                  </p:nvSpPr>
                  <p:spPr>
                    <a:xfrm>
                      <a:off x="156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立方体 102"/>
                    <p:cNvSpPr/>
                    <p:nvPr/>
                  </p:nvSpPr>
                  <p:spPr>
                    <a:xfrm>
                      <a:off x="1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4" name="立方体 103"/>
                    <p:cNvSpPr/>
                    <p:nvPr/>
                  </p:nvSpPr>
                  <p:spPr>
                    <a:xfrm>
                      <a:off x="2421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5" name="立方体 104"/>
                    <p:cNvSpPr/>
                    <p:nvPr/>
                  </p:nvSpPr>
                  <p:spPr>
                    <a:xfrm>
                      <a:off x="2849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6" name="立方体 105"/>
                    <p:cNvSpPr/>
                    <p:nvPr/>
                  </p:nvSpPr>
                  <p:spPr>
                    <a:xfrm>
                      <a:off x="327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立方体 106"/>
                    <p:cNvSpPr/>
                    <p:nvPr/>
                  </p:nvSpPr>
                  <p:spPr>
                    <a:xfrm>
                      <a:off x="370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立方体 107"/>
                    <p:cNvSpPr/>
                    <p:nvPr/>
                  </p:nvSpPr>
                  <p:spPr>
                    <a:xfrm>
                      <a:off x="413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立方体 108"/>
                    <p:cNvSpPr/>
                    <p:nvPr/>
                  </p:nvSpPr>
                  <p:spPr>
                    <a:xfrm>
                      <a:off x="4563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立方体 109"/>
                    <p:cNvSpPr/>
                    <p:nvPr/>
                  </p:nvSpPr>
                  <p:spPr>
                    <a:xfrm>
                      <a:off x="4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1" name="立方体 110"/>
                    <p:cNvSpPr/>
                    <p:nvPr/>
                  </p:nvSpPr>
                  <p:spPr>
                    <a:xfrm>
                      <a:off x="5420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" name="立方体 111"/>
                    <p:cNvSpPr/>
                    <p:nvPr/>
                  </p:nvSpPr>
                  <p:spPr>
                    <a:xfrm>
                      <a:off x="70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立方体 112"/>
                    <p:cNvSpPr/>
                    <p:nvPr/>
                  </p:nvSpPr>
                  <p:spPr>
                    <a:xfrm>
                      <a:off x="113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" name="立方体 113"/>
                    <p:cNvSpPr/>
                    <p:nvPr/>
                  </p:nvSpPr>
                  <p:spPr>
                    <a:xfrm>
                      <a:off x="156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立方体 114"/>
                    <p:cNvSpPr/>
                    <p:nvPr/>
                  </p:nvSpPr>
                  <p:spPr>
                    <a:xfrm>
                      <a:off x="1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6" name="立方体 115"/>
                    <p:cNvSpPr/>
                    <p:nvPr/>
                  </p:nvSpPr>
                  <p:spPr>
                    <a:xfrm>
                      <a:off x="2422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" name="立方体 116"/>
                    <p:cNvSpPr/>
                    <p:nvPr/>
                  </p:nvSpPr>
                  <p:spPr>
                    <a:xfrm>
                      <a:off x="2850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立方体 117"/>
                    <p:cNvSpPr/>
                    <p:nvPr/>
                  </p:nvSpPr>
                  <p:spPr>
                    <a:xfrm>
                      <a:off x="327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立方体 118"/>
                    <p:cNvSpPr/>
                    <p:nvPr/>
                  </p:nvSpPr>
                  <p:spPr>
                    <a:xfrm>
                      <a:off x="370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立方体 119"/>
                    <p:cNvSpPr/>
                    <p:nvPr/>
                  </p:nvSpPr>
                  <p:spPr>
                    <a:xfrm>
                      <a:off x="413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1" name="立方体 120"/>
                    <p:cNvSpPr/>
                    <p:nvPr/>
                  </p:nvSpPr>
                  <p:spPr>
                    <a:xfrm>
                      <a:off x="4564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2" name="立方体 121"/>
                    <p:cNvSpPr/>
                    <p:nvPr/>
                  </p:nvSpPr>
                  <p:spPr>
                    <a:xfrm>
                      <a:off x="4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3" name="立方体 122"/>
                    <p:cNvSpPr/>
                    <p:nvPr/>
                  </p:nvSpPr>
                  <p:spPr>
                    <a:xfrm>
                      <a:off x="5421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4" name="立方体 123"/>
                    <p:cNvSpPr/>
                    <p:nvPr/>
                  </p:nvSpPr>
                  <p:spPr>
                    <a:xfrm>
                      <a:off x="70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5" name="立方体 124"/>
                    <p:cNvSpPr/>
                    <p:nvPr/>
                  </p:nvSpPr>
                  <p:spPr>
                    <a:xfrm>
                      <a:off x="113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6" name="立方体 125"/>
                    <p:cNvSpPr/>
                    <p:nvPr/>
                  </p:nvSpPr>
                  <p:spPr>
                    <a:xfrm>
                      <a:off x="156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7" name="立方体 126"/>
                    <p:cNvSpPr/>
                    <p:nvPr/>
                  </p:nvSpPr>
                  <p:spPr>
                    <a:xfrm>
                      <a:off x="1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8" name="立方体 127"/>
                    <p:cNvSpPr/>
                    <p:nvPr/>
                  </p:nvSpPr>
                  <p:spPr>
                    <a:xfrm>
                      <a:off x="2421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9" name="立方体 128"/>
                    <p:cNvSpPr/>
                    <p:nvPr/>
                  </p:nvSpPr>
                  <p:spPr>
                    <a:xfrm>
                      <a:off x="2849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0" name="立方体 129"/>
                    <p:cNvSpPr/>
                    <p:nvPr/>
                  </p:nvSpPr>
                  <p:spPr>
                    <a:xfrm>
                      <a:off x="327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1" name="立方体 130"/>
                    <p:cNvSpPr/>
                    <p:nvPr/>
                  </p:nvSpPr>
                  <p:spPr>
                    <a:xfrm>
                      <a:off x="370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" name="立方体 131"/>
                    <p:cNvSpPr/>
                    <p:nvPr/>
                  </p:nvSpPr>
                  <p:spPr>
                    <a:xfrm>
                      <a:off x="413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" name="立方体 132"/>
                    <p:cNvSpPr/>
                    <p:nvPr/>
                  </p:nvSpPr>
                  <p:spPr>
                    <a:xfrm>
                      <a:off x="4563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" name="立方体 133"/>
                    <p:cNvSpPr/>
                    <p:nvPr/>
                  </p:nvSpPr>
                  <p:spPr>
                    <a:xfrm>
                      <a:off x="4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" name="立方体 134"/>
                    <p:cNvSpPr/>
                    <p:nvPr/>
                  </p:nvSpPr>
                  <p:spPr>
                    <a:xfrm>
                      <a:off x="5420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37" name="组合 136"/>
                <p:cNvGrpSpPr/>
                <p:nvPr/>
              </p:nvGrpSpPr>
              <p:grpSpPr>
                <a:xfrm>
                  <a:off x="306" y="661"/>
                  <a:ext cx="3964" cy="3386"/>
                  <a:chOff x="409" y="918"/>
                  <a:chExt cx="5267" cy="4375"/>
                </a:xfrm>
              </p:grpSpPr>
              <p:grpSp>
                <p:nvGrpSpPr>
                  <p:cNvPr id="138" name="组合 137"/>
                  <p:cNvGrpSpPr/>
                  <p:nvPr/>
                </p:nvGrpSpPr>
                <p:grpSpPr>
                  <a:xfrm>
                    <a:off x="410" y="3743"/>
                    <a:ext cx="5267" cy="1551"/>
                    <a:chOff x="707" y="529"/>
                    <a:chExt cx="5274" cy="1521"/>
                  </a:xfrm>
                </p:grpSpPr>
                <p:sp>
                  <p:nvSpPr>
                    <p:cNvPr id="139" name="立方体 138"/>
                    <p:cNvSpPr/>
                    <p:nvPr/>
                  </p:nvSpPr>
                  <p:spPr>
                    <a:xfrm>
                      <a:off x="70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0" name="立方体 139"/>
                    <p:cNvSpPr/>
                    <p:nvPr/>
                  </p:nvSpPr>
                  <p:spPr>
                    <a:xfrm>
                      <a:off x="113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" name="立方体 140"/>
                    <p:cNvSpPr/>
                    <p:nvPr/>
                  </p:nvSpPr>
                  <p:spPr>
                    <a:xfrm>
                      <a:off x="156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" name="立方体 141"/>
                    <p:cNvSpPr/>
                    <p:nvPr/>
                  </p:nvSpPr>
                  <p:spPr>
                    <a:xfrm>
                      <a:off x="1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" name="立方体 142"/>
                    <p:cNvSpPr/>
                    <p:nvPr/>
                  </p:nvSpPr>
                  <p:spPr>
                    <a:xfrm>
                      <a:off x="2421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" name="立方体 143"/>
                    <p:cNvSpPr/>
                    <p:nvPr/>
                  </p:nvSpPr>
                  <p:spPr>
                    <a:xfrm>
                      <a:off x="2849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" name="立方体 144"/>
                    <p:cNvSpPr/>
                    <p:nvPr/>
                  </p:nvSpPr>
                  <p:spPr>
                    <a:xfrm>
                      <a:off x="327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" name="立方体 145"/>
                    <p:cNvSpPr/>
                    <p:nvPr/>
                  </p:nvSpPr>
                  <p:spPr>
                    <a:xfrm>
                      <a:off x="370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立方体 146"/>
                    <p:cNvSpPr/>
                    <p:nvPr/>
                  </p:nvSpPr>
                  <p:spPr>
                    <a:xfrm>
                      <a:off x="413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" name="立方体 147"/>
                    <p:cNvSpPr/>
                    <p:nvPr/>
                  </p:nvSpPr>
                  <p:spPr>
                    <a:xfrm>
                      <a:off x="4563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立方体 148"/>
                    <p:cNvSpPr/>
                    <p:nvPr/>
                  </p:nvSpPr>
                  <p:spPr>
                    <a:xfrm>
                      <a:off x="4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立方体 149"/>
                    <p:cNvSpPr/>
                    <p:nvPr/>
                  </p:nvSpPr>
                  <p:spPr>
                    <a:xfrm>
                      <a:off x="5420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" name="立方体 150"/>
                    <p:cNvSpPr/>
                    <p:nvPr/>
                  </p:nvSpPr>
                  <p:spPr>
                    <a:xfrm>
                      <a:off x="70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" name="立方体 151"/>
                    <p:cNvSpPr/>
                    <p:nvPr/>
                  </p:nvSpPr>
                  <p:spPr>
                    <a:xfrm>
                      <a:off x="113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" name="立方体 152"/>
                    <p:cNvSpPr/>
                    <p:nvPr/>
                  </p:nvSpPr>
                  <p:spPr>
                    <a:xfrm>
                      <a:off x="156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" name="立方体 153"/>
                    <p:cNvSpPr/>
                    <p:nvPr/>
                  </p:nvSpPr>
                  <p:spPr>
                    <a:xfrm>
                      <a:off x="1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立方体 154"/>
                    <p:cNvSpPr/>
                    <p:nvPr/>
                  </p:nvSpPr>
                  <p:spPr>
                    <a:xfrm>
                      <a:off x="2422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6" name="立方体 155"/>
                    <p:cNvSpPr/>
                    <p:nvPr/>
                  </p:nvSpPr>
                  <p:spPr>
                    <a:xfrm>
                      <a:off x="2850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立方体 156"/>
                    <p:cNvSpPr/>
                    <p:nvPr/>
                  </p:nvSpPr>
                  <p:spPr>
                    <a:xfrm>
                      <a:off x="327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立方体 157"/>
                    <p:cNvSpPr/>
                    <p:nvPr/>
                  </p:nvSpPr>
                  <p:spPr>
                    <a:xfrm>
                      <a:off x="370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9" name="立方体 158"/>
                    <p:cNvSpPr/>
                    <p:nvPr/>
                  </p:nvSpPr>
                  <p:spPr>
                    <a:xfrm>
                      <a:off x="413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0" name="立方体 159"/>
                    <p:cNvSpPr/>
                    <p:nvPr/>
                  </p:nvSpPr>
                  <p:spPr>
                    <a:xfrm>
                      <a:off x="4564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立方体 160"/>
                    <p:cNvSpPr/>
                    <p:nvPr/>
                  </p:nvSpPr>
                  <p:spPr>
                    <a:xfrm>
                      <a:off x="4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立方体 161"/>
                    <p:cNvSpPr/>
                    <p:nvPr/>
                  </p:nvSpPr>
                  <p:spPr>
                    <a:xfrm>
                      <a:off x="5421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立方体 162"/>
                    <p:cNvSpPr/>
                    <p:nvPr/>
                  </p:nvSpPr>
                  <p:spPr>
                    <a:xfrm>
                      <a:off x="70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4" name="立方体 163"/>
                    <p:cNvSpPr/>
                    <p:nvPr/>
                  </p:nvSpPr>
                  <p:spPr>
                    <a:xfrm>
                      <a:off x="113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立方体 164"/>
                    <p:cNvSpPr/>
                    <p:nvPr/>
                  </p:nvSpPr>
                  <p:spPr>
                    <a:xfrm>
                      <a:off x="156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6" name="立方体 165"/>
                    <p:cNvSpPr/>
                    <p:nvPr/>
                  </p:nvSpPr>
                  <p:spPr>
                    <a:xfrm>
                      <a:off x="1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7" name="立方体 166"/>
                    <p:cNvSpPr/>
                    <p:nvPr/>
                  </p:nvSpPr>
                  <p:spPr>
                    <a:xfrm>
                      <a:off x="2421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立方体 167"/>
                    <p:cNvSpPr/>
                    <p:nvPr/>
                  </p:nvSpPr>
                  <p:spPr>
                    <a:xfrm>
                      <a:off x="2849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9" name="立方体 168"/>
                    <p:cNvSpPr/>
                    <p:nvPr/>
                  </p:nvSpPr>
                  <p:spPr>
                    <a:xfrm>
                      <a:off x="327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0" name="立方体 169"/>
                    <p:cNvSpPr/>
                    <p:nvPr/>
                  </p:nvSpPr>
                  <p:spPr>
                    <a:xfrm>
                      <a:off x="370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1" name="立方体 170"/>
                    <p:cNvSpPr/>
                    <p:nvPr/>
                  </p:nvSpPr>
                  <p:spPr>
                    <a:xfrm>
                      <a:off x="413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立方体 171"/>
                    <p:cNvSpPr/>
                    <p:nvPr/>
                  </p:nvSpPr>
                  <p:spPr>
                    <a:xfrm>
                      <a:off x="4563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3" name="立方体 172"/>
                    <p:cNvSpPr/>
                    <p:nvPr/>
                  </p:nvSpPr>
                  <p:spPr>
                    <a:xfrm>
                      <a:off x="4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4" name="立方体 173"/>
                    <p:cNvSpPr/>
                    <p:nvPr/>
                  </p:nvSpPr>
                  <p:spPr>
                    <a:xfrm>
                      <a:off x="5420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5" name="组合 174"/>
                  <p:cNvGrpSpPr/>
                  <p:nvPr/>
                </p:nvGrpSpPr>
                <p:grpSpPr>
                  <a:xfrm>
                    <a:off x="410" y="2332"/>
                    <a:ext cx="5267" cy="1551"/>
                    <a:chOff x="707" y="529"/>
                    <a:chExt cx="5274" cy="1521"/>
                  </a:xfrm>
                </p:grpSpPr>
                <p:sp>
                  <p:nvSpPr>
                    <p:cNvPr id="176" name="立方体 175"/>
                    <p:cNvSpPr/>
                    <p:nvPr/>
                  </p:nvSpPr>
                  <p:spPr>
                    <a:xfrm>
                      <a:off x="70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7" name="立方体 176"/>
                    <p:cNvSpPr/>
                    <p:nvPr/>
                  </p:nvSpPr>
                  <p:spPr>
                    <a:xfrm>
                      <a:off x="113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8" name="立方体 177"/>
                    <p:cNvSpPr/>
                    <p:nvPr/>
                  </p:nvSpPr>
                  <p:spPr>
                    <a:xfrm>
                      <a:off x="156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立方体 178"/>
                    <p:cNvSpPr/>
                    <p:nvPr/>
                  </p:nvSpPr>
                  <p:spPr>
                    <a:xfrm>
                      <a:off x="1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0" name="立方体 179"/>
                    <p:cNvSpPr/>
                    <p:nvPr/>
                  </p:nvSpPr>
                  <p:spPr>
                    <a:xfrm>
                      <a:off x="2421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1" name="立方体 180"/>
                    <p:cNvSpPr/>
                    <p:nvPr/>
                  </p:nvSpPr>
                  <p:spPr>
                    <a:xfrm>
                      <a:off x="2849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2" name="立方体 181"/>
                    <p:cNvSpPr/>
                    <p:nvPr/>
                  </p:nvSpPr>
                  <p:spPr>
                    <a:xfrm>
                      <a:off x="327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3" name="立方体 182"/>
                    <p:cNvSpPr/>
                    <p:nvPr/>
                  </p:nvSpPr>
                  <p:spPr>
                    <a:xfrm>
                      <a:off x="370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4" name="立方体 183"/>
                    <p:cNvSpPr/>
                    <p:nvPr/>
                  </p:nvSpPr>
                  <p:spPr>
                    <a:xfrm>
                      <a:off x="413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5" name="立方体 184"/>
                    <p:cNvSpPr/>
                    <p:nvPr/>
                  </p:nvSpPr>
                  <p:spPr>
                    <a:xfrm>
                      <a:off x="4563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6" name="立方体 185"/>
                    <p:cNvSpPr/>
                    <p:nvPr/>
                  </p:nvSpPr>
                  <p:spPr>
                    <a:xfrm>
                      <a:off x="4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7" name="立方体 186"/>
                    <p:cNvSpPr/>
                    <p:nvPr/>
                  </p:nvSpPr>
                  <p:spPr>
                    <a:xfrm>
                      <a:off x="5420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8" name="立方体 187"/>
                    <p:cNvSpPr/>
                    <p:nvPr/>
                  </p:nvSpPr>
                  <p:spPr>
                    <a:xfrm>
                      <a:off x="70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9" name="立方体 188"/>
                    <p:cNvSpPr/>
                    <p:nvPr/>
                  </p:nvSpPr>
                  <p:spPr>
                    <a:xfrm>
                      <a:off x="113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0" name="立方体 189"/>
                    <p:cNvSpPr/>
                    <p:nvPr/>
                  </p:nvSpPr>
                  <p:spPr>
                    <a:xfrm>
                      <a:off x="156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1" name="立方体 190"/>
                    <p:cNvSpPr/>
                    <p:nvPr/>
                  </p:nvSpPr>
                  <p:spPr>
                    <a:xfrm>
                      <a:off x="1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2" name="立方体 191"/>
                    <p:cNvSpPr/>
                    <p:nvPr/>
                  </p:nvSpPr>
                  <p:spPr>
                    <a:xfrm>
                      <a:off x="2422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3" name="立方体 192"/>
                    <p:cNvSpPr/>
                    <p:nvPr/>
                  </p:nvSpPr>
                  <p:spPr>
                    <a:xfrm>
                      <a:off x="2850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4" name="立方体 193"/>
                    <p:cNvSpPr/>
                    <p:nvPr/>
                  </p:nvSpPr>
                  <p:spPr>
                    <a:xfrm>
                      <a:off x="327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5" name="立方体 194"/>
                    <p:cNvSpPr/>
                    <p:nvPr/>
                  </p:nvSpPr>
                  <p:spPr>
                    <a:xfrm>
                      <a:off x="370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6" name="立方体 195"/>
                    <p:cNvSpPr/>
                    <p:nvPr/>
                  </p:nvSpPr>
                  <p:spPr>
                    <a:xfrm>
                      <a:off x="413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7" name="立方体 196"/>
                    <p:cNvSpPr/>
                    <p:nvPr/>
                  </p:nvSpPr>
                  <p:spPr>
                    <a:xfrm>
                      <a:off x="4564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8" name="立方体 197"/>
                    <p:cNvSpPr/>
                    <p:nvPr/>
                  </p:nvSpPr>
                  <p:spPr>
                    <a:xfrm>
                      <a:off x="4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99" name="立方体 198"/>
                    <p:cNvSpPr/>
                    <p:nvPr/>
                  </p:nvSpPr>
                  <p:spPr>
                    <a:xfrm>
                      <a:off x="5421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0" name="立方体 199"/>
                    <p:cNvSpPr/>
                    <p:nvPr/>
                  </p:nvSpPr>
                  <p:spPr>
                    <a:xfrm>
                      <a:off x="70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1" name="立方体 200"/>
                    <p:cNvSpPr/>
                    <p:nvPr/>
                  </p:nvSpPr>
                  <p:spPr>
                    <a:xfrm>
                      <a:off x="113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2" name="立方体 201"/>
                    <p:cNvSpPr/>
                    <p:nvPr/>
                  </p:nvSpPr>
                  <p:spPr>
                    <a:xfrm>
                      <a:off x="156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3" name="立方体 202"/>
                    <p:cNvSpPr/>
                    <p:nvPr/>
                  </p:nvSpPr>
                  <p:spPr>
                    <a:xfrm>
                      <a:off x="1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4" name="立方体 203"/>
                    <p:cNvSpPr/>
                    <p:nvPr/>
                  </p:nvSpPr>
                  <p:spPr>
                    <a:xfrm>
                      <a:off x="2421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5" name="立方体 204"/>
                    <p:cNvSpPr/>
                    <p:nvPr/>
                  </p:nvSpPr>
                  <p:spPr>
                    <a:xfrm>
                      <a:off x="2849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6" name="立方体 205"/>
                    <p:cNvSpPr/>
                    <p:nvPr/>
                  </p:nvSpPr>
                  <p:spPr>
                    <a:xfrm>
                      <a:off x="327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7" name="立方体 206"/>
                    <p:cNvSpPr/>
                    <p:nvPr/>
                  </p:nvSpPr>
                  <p:spPr>
                    <a:xfrm>
                      <a:off x="370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8" name="立方体 207"/>
                    <p:cNvSpPr/>
                    <p:nvPr/>
                  </p:nvSpPr>
                  <p:spPr>
                    <a:xfrm>
                      <a:off x="413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09" name="立方体 208"/>
                    <p:cNvSpPr/>
                    <p:nvPr/>
                  </p:nvSpPr>
                  <p:spPr>
                    <a:xfrm>
                      <a:off x="4563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0" name="立方体 209"/>
                    <p:cNvSpPr/>
                    <p:nvPr/>
                  </p:nvSpPr>
                  <p:spPr>
                    <a:xfrm>
                      <a:off x="4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1" name="立方体 210"/>
                    <p:cNvSpPr/>
                    <p:nvPr/>
                  </p:nvSpPr>
                  <p:spPr>
                    <a:xfrm>
                      <a:off x="5420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12" name="组合 211"/>
                  <p:cNvGrpSpPr/>
                  <p:nvPr/>
                </p:nvGrpSpPr>
                <p:grpSpPr>
                  <a:xfrm>
                    <a:off x="409" y="918"/>
                    <a:ext cx="5267" cy="1551"/>
                    <a:chOff x="707" y="529"/>
                    <a:chExt cx="5274" cy="1521"/>
                  </a:xfrm>
                </p:grpSpPr>
                <p:sp>
                  <p:nvSpPr>
                    <p:cNvPr id="213" name="立方体 212"/>
                    <p:cNvSpPr/>
                    <p:nvPr/>
                  </p:nvSpPr>
                  <p:spPr>
                    <a:xfrm>
                      <a:off x="70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4" name="立方体 213"/>
                    <p:cNvSpPr/>
                    <p:nvPr/>
                  </p:nvSpPr>
                  <p:spPr>
                    <a:xfrm>
                      <a:off x="113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5" name="立方体 214"/>
                    <p:cNvSpPr/>
                    <p:nvPr/>
                  </p:nvSpPr>
                  <p:spPr>
                    <a:xfrm>
                      <a:off x="156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6" name="立方体 215"/>
                    <p:cNvSpPr/>
                    <p:nvPr/>
                  </p:nvSpPr>
                  <p:spPr>
                    <a:xfrm>
                      <a:off x="1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7" name="立方体 216"/>
                    <p:cNvSpPr/>
                    <p:nvPr/>
                  </p:nvSpPr>
                  <p:spPr>
                    <a:xfrm>
                      <a:off x="2421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8" name="立方体 217"/>
                    <p:cNvSpPr/>
                    <p:nvPr/>
                  </p:nvSpPr>
                  <p:spPr>
                    <a:xfrm>
                      <a:off x="2849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9" name="立方体 218"/>
                    <p:cNvSpPr/>
                    <p:nvPr/>
                  </p:nvSpPr>
                  <p:spPr>
                    <a:xfrm>
                      <a:off x="327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0" name="立方体 219"/>
                    <p:cNvSpPr/>
                    <p:nvPr/>
                  </p:nvSpPr>
                  <p:spPr>
                    <a:xfrm>
                      <a:off x="370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1" name="立方体 220"/>
                    <p:cNvSpPr/>
                    <p:nvPr/>
                  </p:nvSpPr>
                  <p:spPr>
                    <a:xfrm>
                      <a:off x="413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2" name="立方体 221"/>
                    <p:cNvSpPr/>
                    <p:nvPr/>
                  </p:nvSpPr>
                  <p:spPr>
                    <a:xfrm>
                      <a:off x="4563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3" name="立方体 222"/>
                    <p:cNvSpPr/>
                    <p:nvPr/>
                  </p:nvSpPr>
                  <p:spPr>
                    <a:xfrm>
                      <a:off x="4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4" name="立方体 223"/>
                    <p:cNvSpPr/>
                    <p:nvPr/>
                  </p:nvSpPr>
                  <p:spPr>
                    <a:xfrm>
                      <a:off x="5420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5" name="立方体 224"/>
                    <p:cNvSpPr/>
                    <p:nvPr/>
                  </p:nvSpPr>
                  <p:spPr>
                    <a:xfrm>
                      <a:off x="70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6" name="立方体 225"/>
                    <p:cNvSpPr/>
                    <p:nvPr/>
                  </p:nvSpPr>
                  <p:spPr>
                    <a:xfrm>
                      <a:off x="113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7" name="立方体 226"/>
                    <p:cNvSpPr/>
                    <p:nvPr/>
                  </p:nvSpPr>
                  <p:spPr>
                    <a:xfrm>
                      <a:off x="156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8" name="立方体 227"/>
                    <p:cNvSpPr/>
                    <p:nvPr/>
                  </p:nvSpPr>
                  <p:spPr>
                    <a:xfrm>
                      <a:off x="1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9" name="立方体 228"/>
                    <p:cNvSpPr/>
                    <p:nvPr/>
                  </p:nvSpPr>
                  <p:spPr>
                    <a:xfrm>
                      <a:off x="2422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0" name="立方体 229"/>
                    <p:cNvSpPr/>
                    <p:nvPr/>
                  </p:nvSpPr>
                  <p:spPr>
                    <a:xfrm>
                      <a:off x="2850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1" name="立方体 230"/>
                    <p:cNvSpPr/>
                    <p:nvPr/>
                  </p:nvSpPr>
                  <p:spPr>
                    <a:xfrm>
                      <a:off x="327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2" name="立方体 231"/>
                    <p:cNvSpPr/>
                    <p:nvPr/>
                  </p:nvSpPr>
                  <p:spPr>
                    <a:xfrm>
                      <a:off x="370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3" name="立方体 232"/>
                    <p:cNvSpPr/>
                    <p:nvPr/>
                  </p:nvSpPr>
                  <p:spPr>
                    <a:xfrm>
                      <a:off x="413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4" name="立方体 233"/>
                    <p:cNvSpPr/>
                    <p:nvPr/>
                  </p:nvSpPr>
                  <p:spPr>
                    <a:xfrm>
                      <a:off x="4564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5" name="立方体 234"/>
                    <p:cNvSpPr/>
                    <p:nvPr/>
                  </p:nvSpPr>
                  <p:spPr>
                    <a:xfrm>
                      <a:off x="4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6" name="立方体 235"/>
                    <p:cNvSpPr/>
                    <p:nvPr/>
                  </p:nvSpPr>
                  <p:spPr>
                    <a:xfrm>
                      <a:off x="5421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7" name="立方体 236"/>
                    <p:cNvSpPr/>
                    <p:nvPr/>
                  </p:nvSpPr>
                  <p:spPr>
                    <a:xfrm>
                      <a:off x="70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8" name="立方体 237"/>
                    <p:cNvSpPr/>
                    <p:nvPr/>
                  </p:nvSpPr>
                  <p:spPr>
                    <a:xfrm>
                      <a:off x="113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9" name="立方体 238"/>
                    <p:cNvSpPr/>
                    <p:nvPr/>
                  </p:nvSpPr>
                  <p:spPr>
                    <a:xfrm>
                      <a:off x="156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0" name="立方体 239"/>
                    <p:cNvSpPr/>
                    <p:nvPr/>
                  </p:nvSpPr>
                  <p:spPr>
                    <a:xfrm>
                      <a:off x="1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1" name="立方体 240"/>
                    <p:cNvSpPr/>
                    <p:nvPr/>
                  </p:nvSpPr>
                  <p:spPr>
                    <a:xfrm>
                      <a:off x="2421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2" name="立方体 241"/>
                    <p:cNvSpPr/>
                    <p:nvPr/>
                  </p:nvSpPr>
                  <p:spPr>
                    <a:xfrm>
                      <a:off x="2849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3" name="立方体 242"/>
                    <p:cNvSpPr/>
                    <p:nvPr/>
                  </p:nvSpPr>
                  <p:spPr>
                    <a:xfrm>
                      <a:off x="327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4" name="立方体 243"/>
                    <p:cNvSpPr/>
                    <p:nvPr/>
                  </p:nvSpPr>
                  <p:spPr>
                    <a:xfrm>
                      <a:off x="370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5" name="立方体 244"/>
                    <p:cNvSpPr/>
                    <p:nvPr/>
                  </p:nvSpPr>
                  <p:spPr>
                    <a:xfrm>
                      <a:off x="413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6" name="立方体 245"/>
                    <p:cNvSpPr/>
                    <p:nvPr/>
                  </p:nvSpPr>
                  <p:spPr>
                    <a:xfrm>
                      <a:off x="4563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7" name="立方体 246"/>
                    <p:cNvSpPr/>
                    <p:nvPr/>
                  </p:nvSpPr>
                  <p:spPr>
                    <a:xfrm>
                      <a:off x="4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" name="立方体 247"/>
                    <p:cNvSpPr/>
                    <p:nvPr/>
                  </p:nvSpPr>
                  <p:spPr>
                    <a:xfrm>
                      <a:off x="5420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49" name="组合 248"/>
                <p:cNvGrpSpPr/>
                <p:nvPr/>
              </p:nvGrpSpPr>
              <p:grpSpPr>
                <a:xfrm>
                  <a:off x="207" y="769"/>
                  <a:ext cx="3964" cy="3386"/>
                  <a:chOff x="409" y="918"/>
                  <a:chExt cx="5267" cy="4375"/>
                </a:xfrm>
              </p:grpSpPr>
              <p:grpSp>
                <p:nvGrpSpPr>
                  <p:cNvPr id="250" name="组合 249"/>
                  <p:cNvGrpSpPr/>
                  <p:nvPr/>
                </p:nvGrpSpPr>
                <p:grpSpPr>
                  <a:xfrm>
                    <a:off x="410" y="3743"/>
                    <a:ext cx="5267" cy="1551"/>
                    <a:chOff x="707" y="529"/>
                    <a:chExt cx="5274" cy="1521"/>
                  </a:xfrm>
                </p:grpSpPr>
                <p:sp>
                  <p:nvSpPr>
                    <p:cNvPr id="251" name="立方体 250"/>
                    <p:cNvSpPr/>
                    <p:nvPr/>
                  </p:nvSpPr>
                  <p:spPr>
                    <a:xfrm>
                      <a:off x="70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立方体 251"/>
                    <p:cNvSpPr/>
                    <p:nvPr/>
                  </p:nvSpPr>
                  <p:spPr>
                    <a:xfrm>
                      <a:off x="113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" name="立方体 252"/>
                    <p:cNvSpPr/>
                    <p:nvPr/>
                  </p:nvSpPr>
                  <p:spPr>
                    <a:xfrm>
                      <a:off x="156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" name="立方体 253"/>
                    <p:cNvSpPr/>
                    <p:nvPr/>
                  </p:nvSpPr>
                  <p:spPr>
                    <a:xfrm>
                      <a:off x="1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立方体 254"/>
                    <p:cNvSpPr/>
                    <p:nvPr/>
                  </p:nvSpPr>
                  <p:spPr>
                    <a:xfrm>
                      <a:off x="2421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" name="立方体 255"/>
                    <p:cNvSpPr/>
                    <p:nvPr/>
                  </p:nvSpPr>
                  <p:spPr>
                    <a:xfrm>
                      <a:off x="2849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" name="立方体 256"/>
                    <p:cNvSpPr/>
                    <p:nvPr/>
                  </p:nvSpPr>
                  <p:spPr>
                    <a:xfrm>
                      <a:off x="327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立方体 257"/>
                    <p:cNvSpPr/>
                    <p:nvPr/>
                  </p:nvSpPr>
                  <p:spPr>
                    <a:xfrm>
                      <a:off x="370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立方体 258"/>
                    <p:cNvSpPr/>
                    <p:nvPr/>
                  </p:nvSpPr>
                  <p:spPr>
                    <a:xfrm>
                      <a:off x="413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" name="立方体 259"/>
                    <p:cNvSpPr/>
                    <p:nvPr/>
                  </p:nvSpPr>
                  <p:spPr>
                    <a:xfrm>
                      <a:off x="4563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" name="立方体 260"/>
                    <p:cNvSpPr/>
                    <p:nvPr/>
                  </p:nvSpPr>
                  <p:spPr>
                    <a:xfrm>
                      <a:off x="4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立方体 261"/>
                    <p:cNvSpPr/>
                    <p:nvPr/>
                  </p:nvSpPr>
                  <p:spPr>
                    <a:xfrm>
                      <a:off x="5420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" name="立方体 262"/>
                    <p:cNvSpPr/>
                    <p:nvPr/>
                  </p:nvSpPr>
                  <p:spPr>
                    <a:xfrm>
                      <a:off x="70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立方体 263"/>
                    <p:cNvSpPr/>
                    <p:nvPr/>
                  </p:nvSpPr>
                  <p:spPr>
                    <a:xfrm>
                      <a:off x="113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" name="立方体 264"/>
                    <p:cNvSpPr/>
                    <p:nvPr/>
                  </p:nvSpPr>
                  <p:spPr>
                    <a:xfrm>
                      <a:off x="156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" name="立方体 265"/>
                    <p:cNvSpPr/>
                    <p:nvPr/>
                  </p:nvSpPr>
                  <p:spPr>
                    <a:xfrm>
                      <a:off x="1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7" name="立方体 266"/>
                    <p:cNvSpPr/>
                    <p:nvPr/>
                  </p:nvSpPr>
                  <p:spPr>
                    <a:xfrm>
                      <a:off x="2422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8" name="立方体 267"/>
                    <p:cNvSpPr/>
                    <p:nvPr/>
                  </p:nvSpPr>
                  <p:spPr>
                    <a:xfrm>
                      <a:off x="2850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立方体 268"/>
                    <p:cNvSpPr/>
                    <p:nvPr/>
                  </p:nvSpPr>
                  <p:spPr>
                    <a:xfrm>
                      <a:off x="327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" name="立方体 269"/>
                    <p:cNvSpPr/>
                    <p:nvPr/>
                  </p:nvSpPr>
                  <p:spPr>
                    <a:xfrm>
                      <a:off x="370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" name="立方体 270"/>
                    <p:cNvSpPr/>
                    <p:nvPr/>
                  </p:nvSpPr>
                  <p:spPr>
                    <a:xfrm>
                      <a:off x="413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" name="立方体 271"/>
                    <p:cNvSpPr/>
                    <p:nvPr/>
                  </p:nvSpPr>
                  <p:spPr>
                    <a:xfrm>
                      <a:off x="4564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" name="立方体 272"/>
                    <p:cNvSpPr/>
                    <p:nvPr/>
                  </p:nvSpPr>
                  <p:spPr>
                    <a:xfrm>
                      <a:off x="4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4" name="立方体 273"/>
                    <p:cNvSpPr/>
                    <p:nvPr/>
                  </p:nvSpPr>
                  <p:spPr>
                    <a:xfrm>
                      <a:off x="5421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5" name="立方体 274"/>
                    <p:cNvSpPr/>
                    <p:nvPr/>
                  </p:nvSpPr>
                  <p:spPr>
                    <a:xfrm>
                      <a:off x="70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" name="立方体 275"/>
                    <p:cNvSpPr/>
                    <p:nvPr/>
                  </p:nvSpPr>
                  <p:spPr>
                    <a:xfrm>
                      <a:off x="113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" name="立方体 276"/>
                    <p:cNvSpPr/>
                    <p:nvPr/>
                  </p:nvSpPr>
                  <p:spPr>
                    <a:xfrm>
                      <a:off x="156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立方体 277"/>
                    <p:cNvSpPr/>
                    <p:nvPr/>
                  </p:nvSpPr>
                  <p:spPr>
                    <a:xfrm>
                      <a:off x="1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立方体 278"/>
                    <p:cNvSpPr/>
                    <p:nvPr/>
                  </p:nvSpPr>
                  <p:spPr>
                    <a:xfrm>
                      <a:off x="2421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立方体 279"/>
                    <p:cNvSpPr/>
                    <p:nvPr/>
                  </p:nvSpPr>
                  <p:spPr>
                    <a:xfrm>
                      <a:off x="2849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1" name="立方体 280"/>
                    <p:cNvSpPr/>
                    <p:nvPr/>
                  </p:nvSpPr>
                  <p:spPr>
                    <a:xfrm>
                      <a:off x="327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2" name="立方体 281"/>
                    <p:cNvSpPr/>
                    <p:nvPr/>
                  </p:nvSpPr>
                  <p:spPr>
                    <a:xfrm>
                      <a:off x="370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立方体 282"/>
                    <p:cNvSpPr/>
                    <p:nvPr/>
                  </p:nvSpPr>
                  <p:spPr>
                    <a:xfrm>
                      <a:off x="413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立方体 283"/>
                    <p:cNvSpPr/>
                    <p:nvPr/>
                  </p:nvSpPr>
                  <p:spPr>
                    <a:xfrm>
                      <a:off x="4563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立方体 284"/>
                    <p:cNvSpPr/>
                    <p:nvPr/>
                  </p:nvSpPr>
                  <p:spPr>
                    <a:xfrm>
                      <a:off x="4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" name="立方体 285"/>
                    <p:cNvSpPr/>
                    <p:nvPr/>
                  </p:nvSpPr>
                  <p:spPr>
                    <a:xfrm>
                      <a:off x="5420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7" name="组合 286"/>
                  <p:cNvGrpSpPr/>
                  <p:nvPr/>
                </p:nvGrpSpPr>
                <p:grpSpPr>
                  <a:xfrm>
                    <a:off x="410" y="2332"/>
                    <a:ext cx="5267" cy="1551"/>
                    <a:chOff x="707" y="529"/>
                    <a:chExt cx="5274" cy="1521"/>
                  </a:xfrm>
                </p:grpSpPr>
                <p:sp>
                  <p:nvSpPr>
                    <p:cNvPr id="288" name="立方体 287"/>
                    <p:cNvSpPr/>
                    <p:nvPr/>
                  </p:nvSpPr>
                  <p:spPr>
                    <a:xfrm>
                      <a:off x="70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9" name="立方体 288"/>
                    <p:cNvSpPr/>
                    <p:nvPr/>
                  </p:nvSpPr>
                  <p:spPr>
                    <a:xfrm>
                      <a:off x="113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" name="立方体 289"/>
                    <p:cNvSpPr/>
                    <p:nvPr/>
                  </p:nvSpPr>
                  <p:spPr>
                    <a:xfrm>
                      <a:off x="156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" name="立方体 290"/>
                    <p:cNvSpPr/>
                    <p:nvPr/>
                  </p:nvSpPr>
                  <p:spPr>
                    <a:xfrm>
                      <a:off x="1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" name="立方体 291"/>
                    <p:cNvSpPr/>
                    <p:nvPr/>
                  </p:nvSpPr>
                  <p:spPr>
                    <a:xfrm>
                      <a:off x="2421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" name="立方体 292"/>
                    <p:cNvSpPr/>
                    <p:nvPr/>
                  </p:nvSpPr>
                  <p:spPr>
                    <a:xfrm>
                      <a:off x="2849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4" name="立方体 293"/>
                    <p:cNvSpPr/>
                    <p:nvPr/>
                  </p:nvSpPr>
                  <p:spPr>
                    <a:xfrm>
                      <a:off x="327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5" name="立方体 294"/>
                    <p:cNvSpPr/>
                    <p:nvPr/>
                  </p:nvSpPr>
                  <p:spPr>
                    <a:xfrm>
                      <a:off x="370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6" name="立方体 295"/>
                    <p:cNvSpPr/>
                    <p:nvPr/>
                  </p:nvSpPr>
                  <p:spPr>
                    <a:xfrm>
                      <a:off x="413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7" name="立方体 296"/>
                    <p:cNvSpPr/>
                    <p:nvPr/>
                  </p:nvSpPr>
                  <p:spPr>
                    <a:xfrm>
                      <a:off x="4563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8" name="立方体 297"/>
                    <p:cNvSpPr/>
                    <p:nvPr/>
                  </p:nvSpPr>
                  <p:spPr>
                    <a:xfrm>
                      <a:off x="4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9" name="立方体 298"/>
                    <p:cNvSpPr/>
                    <p:nvPr/>
                  </p:nvSpPr>
                  <p:spPr>
                    <a:xfrm>
                      <a:off x="5420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0" name="立方体 299"/>
                    <p:cNvSpPr/>
                    <p:nvPr/>
                  </p:nvSpPr>
                  <p:spPr>
                    <a:xfrm>
                      <a:off x="70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1" name="立方体 300"/>
                    <p:cNvSpPr/>
                    <p:nvPr/>
                  </p:nvSpPr>
                  <p:spPr>
                    <a:xfrm>
                      <a:off x="113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2" name="立方体 301"/>
                    <p:cNvSpPr/>
                    <p:nvPr/>
                  </p:nvSpPr>
                  <p:spPr>
                    <a:xfrm>
                      <a:off x="156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3" name="立方体 302"/>
                    <p:cNvSpPr/>
                    <p:nvPr/>
                  </p:nvSpPr>
                  <p:spPr>
                    <a:xfrm>
                      <a:off x="1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4" name="立方体 303"/>
                    <p:cNvSpPr/>
                    <p:nvPr/>
                  </p:nvSpPr>
                  <p:spPr>
                    <a:xfrm>
                      <a:off x="2422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5" name="立方体 304"/>
                    <p:cNvSpPr/>
                    <p:nvPr/>
                  </p:nvSpPr>
                  <p:spPr>
                    <a:xfrm>
                      <a:off x="2850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6" name="立方体 305"/>
                    <p:cNvSpPr/>
                    <p:nvPr/>
                  </p:nvSpPr>
                  <p:spPr>
                    <a:xfrm>
                      <a:off x="327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7" name="立方体 306"/>
                    <p:cNvSpPr/>
                    <p:nvPr/>
                  </p:nvSpPr>
                  <p:spPr>
                    <a:xfrm>
                      <a:off x="370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8" name="立方体 307"/>
                    <p:cNvSpPr/>
                    <p:nvPr/>
                  </p:nvSpPr>
                  <p:spPr>
                    <a:xfrm>
                      <a:off x="413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09" name="立方体 308"/>
                    <p:cNvSpPr/>
                    <p:nvPr/>
                  </p:nvSpPr>
                  <p:spPr>
                    <a:xfrm>
                      <a:off x="4564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0" name="立方体 309"/>
                    <p:cNvSpPr/>
                    <p:nvPr/>
                  </p:nvSpPr>
                  <p:spPr>
                    <a:xfrm>
                      <a:off x="4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1" name="立方体 310"/>
                    <p:cNvSpPr/>
                    <p:nvPr/>
                  </p:nvSpPr>
                  <p:spPr>
                    <a:xfrm>
                      <a:off x="5421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2" name="立方体 311"/>
                    <p:cNvSpPr/>
                    <p:nvPr/>
                  </p:nvSpPr>
                  <p:spPr>
                    <a:xfrm>
                      <a:off x="70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3" name="立方体 312"/>
                    <p:cNvSpPr/>
                    <p:nvPr/>
                  </p:nvSpPr>
                  <p:spPr>
                    <a:xfrm>
                      <a:off x="113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4" name="立方体 313"/>
                    <p:cNvSpPr/>
                    <p:nvPr/>
                  </p:nvSpPr>
                  <p:spPr>
                    <a:xfrm>
                      <a:off x="156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" name="立方体 314"/>
                    <p:cNvSpPr/>
                    <p:nvPr/>
                  </p:nvSpPr>
                  <p:spPr>
                    <a:xfrm>
                      <a:off x="1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立方体 315"/>
                    <p:cNvSpPr/>
                    <p:nvPr/>
                  </p:nvSpPr>
                  <p:spPr>
                    <a:xfrm>
                      <a:off x="2421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立方体 316"/>
                    <p:cNvSpPr/>
                    <p:nvPr/>
                  </p:nvSpPr>
                  <p:spPr>
                    <a:xfrm>
                      <a:off x="2849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立方体 317"/>
                    <p:cNvSpPr/>
                    <p:nvPr/>
                  </p:nvSpPr>
                  <p:spPr>
                    <a:xfrm>
                      <a:off x="327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" name="立方体 318"/>
                    <p:cNvSpPr/>
                    <p:nvPr/>
                  </p:nvSpPr>
                  <p:spPr>
                    <a:xfrm>
                      <a:off x="370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" name="立方体 319"/>
                    <p:cNvSpPr/>
                    <p:nvPr/>
                  </p:nvSpPr>
                  <p:spPr>
                    <a:xfrm>
                      <a:off x="413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1" name="立方体 320"/>
                    <p:cNvSpPr/>
                    <p:nvPr/>
                  </p:nvSpPr>
                  <p:spPr>
                    <a:xfrm>
                      <a:off x="4563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" name="立方体 321"/>
                    <p:cNvSpPr/>
                    <p:nvPr/>
                  </p:nvSpPr>
                  <p:spPr>
                    <a:xfrm>
                      <a:off x="4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" name="立方体 322"/>
                    <p:cNvSpPr/>
                    <p:nvPr/>
                  </p:nvSpPr>
                  <p:spPr>
                    <a:xfrm>
                      <a:off x="5420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4" name="组合 323"/>
                  <p:cNvGrpSpPr/>
                  <p:nvPr/>
                </p:nvGrpSpPr>
                <p:grpSpPr>
                  <a:xfrm>
                    <a:off x="409" y="918"/>
                    <a:ext cx="5267" cy="1551"/>
                    <a:chOff x="707" y="529"/>
                    <a:chExt cx="5274" cy="1521"/>
                  </a:xfrm>
                </p:grpSpPr>
                <p:sp>
                  <p:nvSpPr>
                    <p:cNvPr id="325" name="立方体 324"/>
                    <p:cNvSpPr/>
                    <p:nvPr/>
                  </p:nvSpPr>
                  <p:spPr>
                    <a:xfrm>
                      <a:off x="70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" name="立方体 325"/>
                    <p:cNvSpPr/>
                    <p:nvPr/>
                  </p:nvSpPr>
                  <p:spPr>
                    <a:xfrm>
                      <a:off x="113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7" name="立方体 326"/>
                    <p:cNvSpPr/>
                    <p:nvPr/>
                  </p:nvSpPr>
                  <p:spPr>
                    <a:xfrm>
                      <a:off x="156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8" name="立方体 327"/>
                    <p:cNvSpPr/>
                    <p:nvPr/>
                  </p:nvSpPr>
                  <p:spPr>
                    <a:xfrm>
                      <a:off x="1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" name="立方体 328"/>
                    <p:cNvSpPr/>
                    <p:nvPr/>
                  </p:nvSpPr>
                  <p:spPr>
                    <a:xfrm>
                      <a:off x="2421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" name="立方体 329"/>
                    <p:cNvSpPr/>
                    <p:nvPr/>
                  </p:nvSpPr>
                  <p:spPr>
                    <a:xfrm>
                      <a:off x="2849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1" name="立方体 330"/>
                    <p:cNvSpPr/>
                    <p:nvPr/>
                  </p:nvSpPr>
                  <p:spPr>
                    <a:xfrm>
                      <a:off x="327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2" name="立方体 331"/>
                    <p:cNvSpPr/>
                    <p:nvPr/>
                  </p:nvSpPr>
                  <p:spPr>
                    <a:xfrm>
                      <a:off x="370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" name="立方体 332"/>
                    <p:cNvSpPr/>
                    <p:nvPr/>
                  </p:nvSpPr>
                  <p:spPr>
                    <a:xfrm>
                      <a:off x="413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4" name="立方体 333"/>
                    <p:cNvSpPr/>
                    <p:nvPr/>
                  </p:nvSpPr>
                  <p:spPr>
                    <a:xfrm>
                      <a:off x="4563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5" name="立方体 334"/>
                    <p:cNvSpPr/>
                    <p:nvPr/>
                  </p:nvSpPr>
                  <p:spPr>
                    <a:xfrm>
                      <a:off x="4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" name="立方体 335"/>
                    <p:cNvSpPr/>
                    <p:nvPr/>
                  </p:nvSpPr>
                  <p:spPr>
                    <a:xfrm>
                      <a:off x="5420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" name="立方体 336"/>
                    <p:cNvSpPr/>
                    <p:nvPr/>
                  </p:nvSpPr>
                  <p:spPr>
                    <a:xfrm>
                      <a:off x="70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" name="立方体 337"/>
                    <p:cNvSpPr/>
                    <p:nvPr/>
                  </p:nvSpPr>
                  <p:spPr>
                    <a:xfrm>
                      <a:off x="113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" name="立方体 338"/>
                    <p:cNvSpPr/>
                    <p:nvPr/>
                  </p:nvSpPr>
                  <p:spPr>
                    <a:xfrm>
                      <a:off x="156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0" name="立方体 339"/>
                    <p:cNvSpPr/>
                    <p:nvPr/>
                  </p:nvSpPr>
                  <p:spPr>
                    <a:xfrm>
                      <a:off x="1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1" name="立方体 340"/>
                    <p:cNvSpPr/>
                    <p:nvPr/>
                  </p:nvSpPr>
                  <p:spPr>
                    <a:xfrm>
                      <a:off x="2422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2" name="立方体 341"/>
                    <p:cNvSpPr/>
                    <p:nvPr/>
                  </p:nvSpPr>
                  <p:spPr>
                    <a:xfrm>
                      <a:off x="2850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3" name="立方体 342"/>
                    <p:cNvSpPr/>
                    <p:nvPr/>
                  </p:nvSpPr>
                  <p:spPr>
                    <a:xfrm>
                      <a:off x="327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4" name="立方体 343"/>
                    <p:cNvSpPr/>
                    <p:nvPr/>
                  </p:nvSpPr>
                  <p:spPr>
                    <a:xfrm>
                      <a:off x="370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5" name="立方体 344"/>
                    <p:cNvSpPr/>
                    <p:nvPr/>
                  </p:nvSpPr>
                  <p:spPr>
                    <a:xfrm>
                      <a:off x="413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6" name="立方体 345"/>
                    <p:cNvSpPr/>
                    <p:nvPr/>
                  </p:nvSpPr>
                  <p:spPr>
                    <a:xfrm>
                      <a:off x="4564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7" name="立方体 346"/>
                    <p:cNvSpPr/>
                    <p:nvPr/>
                  </p:nvSpPr>
                  <p:spPr>
                    <a:xfrm>
                      <a:off x="4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8" name="立方体 347"/>
                    <p:cNvSpPr/>
                    <p:nvPr/>
                  </p:nvSpPr>
                  <p:spPr>
                    <a:xfrm>
                      <a:off x="5421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9" name="立方体 348"/>
                    <p:cNvSpPr/>
                    <p:nvPr/>
                  </p:nvSpPr>
                  <p:spPr>
                    <a:xfrm>
                      <a:off x="70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0" name="立方体 349"/>
                    <p:cNvSpPr/>
                    <p:nvPr/>
                  </p:nvSpPr>
                  <p:spPr>
                    <a:xfrm>
                      <a:off x="113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1" name="立方体 350"/>
                    <p:cNvSpPr/>
                    <p:nvPr/>
                  </p:nvSpPr>
                  <p:spPr>
                    <a:xfrm>
                      <a:off x="156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2" name="立方体 351"/>
                    <p:cNvSpPr/>
                    <p:nvPr/>
                  </p:nvSpPr>
                  <p:spPr>
                    <a:xfrm>
                      <a:off x="1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3" name="立方体 352"/>
                    <p:cNvSpPr/>
                    <p:nvPr/>
                  </p:nvSpPr>
                  <p:spPr>
                    <a:xfrm>
                      <a:off x="2421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4" name="立方体 353"/>
                    <p:cNvSpPr/>
                    <p:nvPr/>
                  </p:nvSpPr>
                  <p:spPr>
                    <a:xfrm>
                      <a:off x="2849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5" name="立方体 354"/>
                    <p:cNvSpPr/>
                    <p:nvPr/>
                  </p:nvSpPr>
                  <p:spPr>
                    <a:xfrm>
                      <a:off x="327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6" name="立方体 355"/>
                    <p:cNvSpPr/>
                    <p:nvPr/>
                  </p:nvSpPr>
                  <p:spPr>
                    <a:xfrm>
                      <a:off x="370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7" name="立方体 356"/>
                    <p:cNvSpPr/>
                    <p:nvPr/>
                  </p:nvSpPr>
                  <p:spPr>
                    <a:xfrm>
                      <a:off x="413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8" name="立方体 357"/>
                    <p:cNvSpPr/>
                    <p:nvPr/>
                  </p:nvSpPr>
                  <p:spPr>
                    <a:xfrm>
                      <a:off x="4563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9" name="立方体 358"/>
                    <p:cNvSpPr/>
                    <p:nvPr/>
                  </p:nvSpPr>
                  <p:spPr>
                    <a:xfrm>
                      <a:off x="4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0" name="立方体 359"/>
                    <p:cNvSpPr/>
                    <p:nvPr/>
                  </p:nvSpPr>
                  <p:spPr>
                    <a:xfrm>
                      <a:off x="5420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474" name="组合 473"/>
              <p:cNvGrpSpPr/>
              <p:nvPr/>
            </p:nvGrpSpPr>
            <p:grpSpPr>
              <a:xfrm rot="0">
                <a:off x="296" y="702"/>
                <a:ext cx="4164" cy="3439"/>
                <a:chOff x="207" y="553"/>
                <a:chExt cx="4164" cy="3602"/>
              </a:xfrm>
            </p:grpSpPr>
            <p:grpSp>
              <p:nvGrpSpPr>
                <p:cNvPr id="475" name="组合 474"/>
                <p:cNvGrpSpPr/>
                <p:nvPr/>
              </p:nvGrpSpPr>
              <p:grpSpPr>
                <a:xfrm>
                  <a:off x="407" y="553"/>
                  <a:ext cx="3964" cy="3386"/>
                  <a:chOff x="409" y="918"/>
                  <a:chExt cx="5267" cy="4375"/>
                </a:xfrm>
              </p:grpSpPr>
              <p:grpSp>
                <p:nvGrpSpPr>
                  <p:cNvPr id="476" name="组合 475"/>
                  <p:cNvGrpSpPr/>
                  <p:nvPr/>
                </p:nvGrpSpPr>
                <p:grpSpPr>
                  <a:xfrm>
                    <a:off x="410" y="3743"/>
                    <a:ext cx="5267" cy="1551"/>
                    <a:chOff x="707" y="529"/>
                    <a:chExt cx="5274" cy="1521"/>
                  </a:xfrm>
                </p:grpSpPr>
                <p:sp>
                  <p:nvSpPr>
                    <p:cNvPr id="477" name="立方体 476"/>
                    <p:cNvSpPr/>
                    <p:nvPr/>
                  </p:nvSpPr>
                  <p:spPr>
                    <a:xfrm>
                      <a:off x="70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8" name="立方体 477"/>
                    <p:cNvSpPr/>
                    <p:nvPr/>
                  </p:nvSpPr>
                  <p:spPr>
                    <a:xfrm>
                      <a:off x="113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9" name="立方体 478"/>
                    <p:cNvSpPr/>
                    <p:nvPr/>
                  </p:nvSpPr>
                  <p:spPr>
                    <a:xfrm>
                      <a:off x="156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0" name="立方体 479"/>
                    <p:cNvSpPr/>
                    <p:nvPr/>
                  </p:nvSpPr>
                  <p:spPr>
                    <a:xfrm>
                      <a:off x="1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1" name="立方体 480"/>
                    <p:cNvSpPr/>
                    <p:nvPr/>
                  </p:nvSpPr>
                  <p:spPr>
                    <a:xfrm>
                      <a:off x="2421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2" name="立方体 481"/>
                    <p:cNvSpPr/>
                    <p:nvPr/>
                  </p:nvSpPr>
                  <p:spPr>
                    <a:xfrm>
                      <a:off x="2849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3" name="立方体 482"/>
                    <p:cNvSpPr/>
                    <p:nvPr/>
                  </p:nvSpPr>
                  <p:spPr>
                    <a:xfrm>
                      <a:off x="327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4" name="立方体 483"/>
                    <p:cNvSpPr/>
                    <p:nvPr/>
                  </p:nvSpPr>
                  <p:spPr>
                    <a:xfrm>
                      <a:off x="370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5" name="立方体 484"/>
                    <p:cNvSpPr/>
                    <p:nvPr/>
                  </p:nvSpPr>
                  <p:spPr>
                    <a:xfrm>
                      <a:off x="413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6" name="立方体 485"/>
                    <p:cNvSpPr/>
                    <p:nvPr/>
                  </p:nvSpPr>
                  <p:spPr>
                    <a:xfrm>
                      <a:off x="4563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7" name="立方体 486"/>
                    <p:cNvSpPr/>
                    <p:nvPr/>
                  </p:nvSpPr>
                  <p:spPr>
                    <a:xfrm>
                      <a:off x="4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8" name="立方体 487"/>
                    <p:cNvSpPr/>
                    <p:nvPr/>
                  </p:nvSpPr>
                  <p:spPr>
                    <a:xfrm>
                      <a:off x="5420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9" name="立方体 488"/>
                    <p:cNvSpPr/>
                    <p:nvPr/>
                  </p:nvSpPr>
                  <p:spPr>
                    <a:xfrm>
                      <a:off x="70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0" name="立方体 489"/>
                    <p:cNvSpPr/>
                    <p:nvPr/>
                  </p:nvSpPr>
                  <p:spPr>
                    <a:xfrm>
                      <a:off x="113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1" name="立方体 490"/>
                    <p:cNvSpPr/>
                    <p:nvPr/>
                  </p:nvSpPr>
                  <p:spPr>
                    <a:xfrm>
                      <a:off x="156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2" name="立方体 491"/>
                    <p:cNvSpPr/>
                    <p:nvPr/>
                  </p:nvSpPr>
                  <p:spPr>
                    <a:xfrm>
                      <a:off x="1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3" name="立方体 492"/>
                    <p:cNvSpPr/>
                    <p:nvPr/>
                  </p:nvSpPr>
                  <p:spPr>
                    <a:xfrm>
                      <a:off x="2422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4" name="立方体 493"/>
                    <p:cNvSpPr/>
                    <p:nvPr/>
                  </p:nvSpPr>
                  <p:spPr>
                    <a:xfrm>
                      <a:off x="2850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5" name="立方体 494"/>
                    <p:cNvSpPr/>
                    <p:nvPr/>
                  </p:nvSpPr>
                  <p:spPr>
                    <a:xfrm>
                      <a:off x="327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6" name="立方体 495"/>
                    <p:cNvSpPr/>
                    <p:nvPr/>
                  </p:nvSpPr>
                  <p:spPr>
                    <a:xfrm>
                      <a:off x="370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7" name="立方体 496"/>
                    <p:cNvSpPr/>
                    <p:nvPr/>
                  </p:nvSpPr>
                  <p:spPr>
                    <a:xfrm>
                      <a:off x="413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8" name="立方体 497"/>
                    <p:cNvSpPr/>
                    <p:nvPr/>
                  </p:nvSpPr>
                  <p:spPr>
                    <a:xfrm>
                      <a:off x="4564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9" name="立方体 498"/>
                    <p:cNvSpPr/>
                    <p:nvPr/>
                  </p:nvSpPr>
                  <p:spPr>
                    <a:xfrm>
                      <a:off x="4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0" name="立方体 499"/>
                    <p:cNvSpPr/>
                    <p:nvPr/>
                  </p:nvSpPr>
                  <p:spPr>
                    <a:xfrm>
                      <a:off x="5421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1" name="立方体 500"/>
                    <p:cNvSpPr/>
                    <p:nvPr/>
                  </p:nvSpPr>
                  <p:spPr>
                    <a:xfrm>
                      <a:off x="70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2" name="立方体 501"/>
                    <p:cNvSpPr/>
                    <p:nvPr/>
                  </p:nvSpPr>
                  <p:spPr>
                    <a:xfrm>
                      <a:off x="113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3" name="立方体 502"/>
                    <p:cNvSpPr/>
                    <p:nvPr/>
                  </p:nvSpPr>
                  <p:spPr>
                    <a:xfrm>
                      <a:off x="156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4" name="立方体 503"/>
                    <p:cNvSpPr/>
                    <p:nvPr/>
                  </p:nvSpPr>
                  <p:spPr>
                    <a:xfrm>
                      <a:off x="1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5" name="立方体 504"/>
                    <p:cNvSpPr/>
                    <p:nvPr/>
                  </p:nvSpPr>
                  <p:spPr>
                    <a:xfrm>
                      <a:off x="2421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6" name="立方体 505"/>
                    <p:cNvSpPr/>
                    <p:nvPr/>
                  </p:nvSpPr>
                  <p:spPr>
                    <a:xfrm>
                      <a:off x="2849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7" name="立方体 506"/>
                    <p:cNvSpPr/>
                    <p:nvPr/>
                  </p:nvSpPr>
                  <p:spPr>
                    <a:xfrm>
                      <a:off x="327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8" name="立方体 507"/>
                    <p:cNvSpPr/>
                    <p:nvPr/>
                  </p:nvSpPr>
                  <p:spPr>
                    <a:xfrm>
                      <a:off x="370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9" name="立方体 508"/>
                    <p:cNvSpPr/>
                    <p:nvPr/>
                  </p:nvSpPr>
                  <p:spPr>
                    <a:xfrm>
                      <a:off x="413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0" name="立方体 509"/>
                    <p:cNvSpPr/>
                    <p:nvPr/>
                  </p:nvSpPr>
                  <p:spPr>
                    <a:xfrm>
                      <a:off x="4563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1" name="立方体 510"/>
                    <p:cNvSpPr/>
                    <p:nvPr/>
                  </p:nvSpPr>
                  <p:spPr>
                    <a:xfrm>
                      <a:off x="4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2" name="立方体 511"/>
                    <p:cNvSpPr/>
                    <p:nvPr/>
                  </p:nvSpPr>
                  <p:spPr>
                    <a:xfrm>
                      <a:off x="5420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13" name="组合 512"/>
                  <p:cNvGrpSpPr/>
                  <p:nvPr/>
                </p:nvGrpSpPr>
                <p:grpSpPr>
                  <a:xfrm>
                    <a:off x="410" y="2332"/>
                    <a:ext cx="5267" cy="1551"/>
                    <a:chOff x="707" y="529"/>
                    <a:chExt cx="5274" cy="1521"/>
                  </a:xfrm>
                </p:grpSpPr>
                <p:sp>
                  <p:nvSpPr>
                    <p:cNvPr id="514" name="立方体 513"/>
                    <p:cNvSpPr/>
                    <p:nvPr/>
                  </p:nvSpPr>
                  <p:spPr>
                    <a:xfrm>
                      <a:off x="70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5" name="立方体 514"/>
                    <p:cNvSpPr/>
                    <p:nvPr/>
                  </p:nvSpPr>
                  <p:spPr>
                    <a:xfrm>
                      <a:off x="113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6" name="立方体 515"/>
                    <p:cNvSpPr/>
                    <p:nvPr/>
                  </p:nvSpPr>
                  <p:spPr>
                    <a:xfrm>
                      <a:off x="156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7" name="立方体 516"/>
                    <p:cNvSpPr/>
                    <p:nvPr/>
                  </p:nvSpPr>
                  <p:spPr>
                    <a:xfrm>
                      <a:off x="1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8" name="立方体 517"/>
                    <p:cNvSpPr/>
                    <p:nvPr/>
                  </p:nvSpPr>
                  <p:spPr>
                    <a:xfrm>
                      <a:off x="2421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9" name="立方体 518"/>
                    <p:cNvSpPr/>
                    <p:nvPr/>
                  </p:nvSpPr>
                  <p:spPr>
                    <a:xfrm>
                      <a:off x="2849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0" name="立方体 519"/>
                    <p:cNvSpPr/>
                    <p:nvPr/>
                  </p:nvSpPr>
                  <p:spPr>
                    <a:xfrm>
                      <a:off x="327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1" name="立方体 520"/>
                    <p:cNvSpPr/>
                    <p:nvPr/>
                  </p:nvSpPr>
                  <p:spPr>
                    <a:xfrm>
                      <a:off x="370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2" name="立方体 521"/>
                    <p:cNvSpPr/>
                    <p:nvPr/>
                  </p:nvSpPr>
                  <p:spPr>
                    <a:xfrm>
                      <a:off x="413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3" name="立方体 522"/>
                    <p:cNvSpPr/>
                    <p:nvPr/>
                  </p:nvSpPr>
                  <p:spPr>
                    <a:xfrm>
                      <a:off x="4563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4" name="立方体 523"/>
                    <p:cNvSpPr/>
                    <p:nvPr/>
                  </p:nvSpPr>
                  <p:spPr>
                    <a:xfrm>
                      <a:off x="4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5" name="立方体 524"/>
                    <p:cNvSpPr/>
                    <p:nvPr/>
                  </p:nvSpPr>
                  <p:spPr>
                    <a:xfrm>
                      <a:off x="5420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6" name="立方体 525"/>
                    <p:cNvSpPr/>
                    <p:nvPr/>
                  </p:nvSpPr>
                  <p:spPr>
                    <a:xfrm>
                      <a:off x="70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7" name="立方体 526"/>
                    <p:cNvSpPr/>
                    <p:nvPr/>
                  </p:nvSpPr>
                  <p:spPr>
                    <a:xfrm>
                      <a:off x="113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8" name="立方体 527"/>
                    <p:cNvSpPr/>
                    <p:nvPr/>
                  </p:nvSpPr>
                  <p:spPr>
                    <a:xfrm>
                      <a:off x="156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29" name="立方体 528"/>
                    <p:cNvSpPr/>
                    <p:nvPr/>
                  </p:nvSpPr>
                  <p:spPr>
                    <a:xfrm>
                      <a:off x="1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0" name="立方体 529"/>
                    <p:cNvSpPr/>
                    <p:nvPr/>
                  </p:nvSpPr>
                  <p:spPr>
                    <a:xfrm>
                      <a:off x="2422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1" name="立方体 530"/>
                    <p:cNvSpPr/>
                    <p:nvPr/>
                  </p:nvSpPr>
                  <p:spPr>
                    <a:xfrm>
                      <a:off x="2850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2" name="立方体 531"/>
                    <p:cNvSpPr/>
                    <p:nvPr/>
                  </p:nvSpPr>
                  <p:spPr>
                    <a:xfrm>
                      <a:off x="327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3" name="立方体 532"/>
                    <p:cNvSpPr/>
                    <p:nvPr/>
                  </p:nvSpPr>
                  <p:spPr>
                    <a:xfrm>
                      <a:off x="370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4" name="立方体 533"/>
                    <p:cNvSpPr/>
                    <p:nvPr/>
                  </p:nvSpPr>
                  <p:spPr>
                    <a:xfrm>
                      <a:off x="413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5" name="立方体 534"/>
                    <p:cNvSpPr/>
                    <p:nvPr/>
                  </p:nvSpPr>
                  <p:spPr>
                    <a:xfrm>
                      <a:off x="4564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6" name="立方体 535"/>
                    <p:cNvSpPr/>
                    <p:nvPr/>
                  </p:nvSpPr>
                  <p:spPr>
                    <a:xfrm>
                      <a:off x="4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7" name="立方体 536"/>
                    <p:cNvSpPr/>
                    <p:nvPr/>
                  </p:nvSpPr>
                  <p:spPr>
                    <a:xfrm>
                      <a:off x="5421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8" name="立方体 537"/>
                    <p:cNvSpPr/>
                    <p:nvPr/>
                  </p:nvSpPr>
                  <p:spPr>
                    <a:xfrm>
                      <a:off x="70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9" name="立方体 538"/>
                    <p:cNvSpPr/>
                    <p:nvPr/>
                  </p:nvSpPr>
                  <p:spPr>
                    <a:xfrm>
                      <a:off x="113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0" name="立方体 539"/>
                    <p:cNvSpPr/>
                    <p:nvPr/>
                  </p:nvSpPr>
                  <p:spPr>
                    <a:xfrm>
                      <a:off x="156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1" name="立方体 540"/>
                    <p:cNvSpPr/>
                    <p:nvPr/>
                  </p:nvSpPr>
                  <p:spPr>
                    <a:xfrm>
                      <a:off x="1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2" name="立方体 541"/>
                    <p:cNvSpPr/>
                    <p:nvPr/>
                  </p:nvSpPr>
                  <p:spPr>
                    <a:xfrm>
                      <a:off x="2421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3" name="立方体 542"/>
                    <p:cNvSpPr/>
                    <p:nvPr/>
                  </p:nvSpPr>
                  <p:spPr>
                    <a:xfrm>
                      <a:off x="2849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4" name="立方体 543"/>
                    <p:cNvSpPr/>
                    <p:nvPr/>
                  </p:nvSpPr>
                  <p:spPr>
                    <a:xfrm>
                      <a:off x="327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5" name="立方体 544"/>
                    <p:cNvSpPr/>
                    <p:nvPr/>
                  </p:nvSpPr>
                  <p:spPr>
                    <a:xfrm>
                      <a:off x="370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6" name="立方体 545"/>
                    <p:cNvSpPr/>
                    <p:nvPr/>
                  </p:nvSpPr>
                  <p:spPr>
                    <a:xfrm>
                      <a:off x="413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7" name="立方体 546"/>
                    <p:cNvSpPr/>
                    <p:nvPr/>
                  </p:nvSpPr>
                  <p:spPr>
                    <a:xfrm>
                      <a:off x="4563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8" name="立方体 547"/>
                    <p:cNvSpPr/>
                    <p:nvPr/>
                  </p:nvSpPr>
                  <p:spPr>
                    <a:xfrm>
                      <a:off x="4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9" name="立方体 548"/>
                    <p:cNvSpPr/>
                    <p:nvPr/>
                  </p:nvSpPr>
                  <p:spPr>
                    <a:xfrm>
                      <a:off x="5420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550" name="组合 549"/>
                  <p:cNvGrpSpPr/>
                  <p:nvPr/>
                </p:nvGrpSpPr>
                <p:grpSpPr>
                  <a:xfrm>
                    <a:off x="409" y="918"/>
                    <a:ext cx="5267" cy="1551"/>
                    <a:chOff x="707" y="529"/>
                    <a:chExt cx="5274" cy="1521"/>
                  </a:xfrm>
                </p:grpSpPr>
                <p:sp>
                  <p:nvSpPr>
                    <p:cNvPr id="551" name="立方体 550"/>
                    <p:cNvSpPr/>
                    <p:nvPr/>
                  </p:nvSpPr>
                  <p:spPr>
                    <a:xfrm>
                      <a:off x="70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2" name="立方体 551"/>
                    <p:cNvSpPr/>
                    <p:nvPr/>
                  </p:nvSpPr>
                  <p:spPr>
                    <a:xfrm>
                      <a:off x="113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3" name="立方体 552"/>
                    <p:cNvSpPr/>
                    <p:nvPr/>
                  </p:nvSpPr>
                  <p:spPr>
                    <a:xfrm>
                      <a:off x="156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4" name="立方体 553"/>
                    <p:cNvSpPr/>
                    <p:nvPr/>
                  </p:nvSpPr>
                  <p:spPr>
                    <a:xfrm>
                      <a:off x="1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5" name="立方体 554"/>
                    <p:cNvSpPr/>
                    <p:nvPr/>
                  </p:nvSpPr>
                  <p:spPr>
                    <a:xfrm>
                      <a:off x="2421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6" name="立方体 555"/>
                    <p:cNvSpPr/>
                    <p:nvPr/>
                  </p:nvSpPr>
                  <p:spPr>
                    <a:xfrm>
                      <a:off x="2849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7" name="立方体 556"/>
                    <p:cNvSpPr/>
                    <p:nvPr/>
                  </p:nvSpPr>
                  <p:spPr>
                    <a:xfrm>
                      <a:off x="327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8" name="立方体 557"/>
                    <p:cNvSpPr/>
                    <p:nvPr/>
                  </p:nvSpPr>
                  <p:spPr>
                    <a:xfrm>
                      <a:off x="370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9" name="立方体 558"/>
                    <p:cNvSpPr/>
                    <p:nvPr/>
                  </p:nvSpPr>
                  <p:spPr>
                    <a:xfrm>
                      <a:off x="413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0" name="立方体 559"/>
                    <p:cNvSpPr/>
                    <p:nvPr/>
                  </p:nvSpPr>
                  <p:spPr>
                    <a:xfrm>
                      <a:off x="4563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1" name="立方体 560"/>
                    <p:cNvSpPr/>
                    <p:nvPr/>
                  </p:nvSpPr>
                  <p:spPr>
                    <a:xfrm>
                      <a:off x="4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2" name="立方体 561"/>
                    <p:cNvSpPr/>
                    <p:nvPr/>
                  </p:nvSpPr>
                  <p:spPr>
                    <a:xfrm>
                      <a:off x="5420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3" name="立方体 562"/>
                    <p:cNvSpPr/>
                    <p:nvPr/>
                  </p:nvSpPr>
                  <p:spPr>
                    <a:xfrm>
                      <a:off x="70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4" name="立方体 563"/>
                    <p:cNvSpPr/>
                    <p:nvPr/>
                  </p:nvSpPr>
                  <p:spPr>
                    <a:xfrm>
                      <a:off x="113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5" name="立方体 564"/>
                    <p:cNvSpPr/>
                    <p:nvPr/>
                  </p:nvSpPr>
                  <p:spPr>
                    <a:xfrm>
                      <a:off x="156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6" name="立方体 565"/>
                    <p:cNvSpPr/>
                    <p:nvPr/>
                  </p:nvSpPr>
                  <p:spPr>
                    <a:xfrm>
                      <a:off x="1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7" name="立方体 566"/>
                    <p:cNvSpPr/>
                    <p:nvPr/>
                  </p:nvSpPr>
                  <p:spPr>
                    <a:xfrm>
                      <a:off x="2422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8" name="立方体 567"/>
                    <p:cNvSpPr/>
                    <p:nvPr/>
                  </p:nvSpPr>
                  <p:spPr>
                    <a:xfrm>
                      <a:off x="2850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9" name="立方体 568"/>
                    <p:cNvSpPr/>
                    <p:nvPr/>
                  </p:nvSpPr>
                  <p:spPr>
                    <a:xfrm>
                      <a:off x="327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0" name="立方体 569"/>
                    <p:cNvSpPr/>
                    <p:nvPr/>
                  </p:nvSpPr>
                  <p:spPr>
                    <a:xfrm>
                      <a:off x="370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1" name="立方体 570"/>
                    <p:cNvSpPr/>
                    <p:nvPr/>
                  </p:nvSpPr>
                  <p:spPr>
                    <a:xfrm>
                      <a:off x="413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2" name="立方体 571"/>
                    <p:cNvSpPr/>
                    <p:nvPr/>
                  </p:nvSpPr>
                  <p:spPr>
                    <a:xfrm>
                      <a:off x="4564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3" name="立方体 572"/>
                    <p:cNvSpPr/>
                    <p:nvPr/>
                  </p:nvSpPr>
                  <p:spPr>
                    <a:xfrm>
                      <a:off x="4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4" name="立方体 573"/>
                    <p:cNvSpPr/>
                    <p:nvPr/>
                  </p:nvSpPr>
                  <p:spPr>
                    <a:xfrm>
                      <a:off x="5421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5" name="立方体 574"/>
                    <p:cNvSpPr/>
                    <p:nvPr/>
                  </p:nvSpPr>
                  <p:spPr>
                    <a:xfrm>
                      <a:off x="70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6" name="立方体 575"/>
                    <p:cNvSpPr/>
                    <p:nvPr/>
                  </p:nvSpPr>
                  <p:spPr>
                    <a:xfrm>
                      <a:off x="113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7" name="立方体 576"/>
                    <p:cNvSpPr/>
                    <p:nvPr/>
                  </p:nvSpPr>
                  <p:spPr>
                    <a:xfrm>
                      <a:off x="156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8" name="立方体 577"/>
                    <p:cNvSpPr/>
                    <p:nvPr/>
                  </p:nvSpPr>
                  <p:spPr>
                    <a:xfrm>
                      <a:off x="1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79" name="立方体 578"/>
                    <p:cNvSpPr/>
                    <p:nvPr/>
                  </p:nvSpPr>
                  <p:spPr>
                    <a:xfrm>
                      <a:off x="2421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0" name="立方体 579"/>
                    <p:cNvSpPr/>
                    <p:nvPr/>
                  </p:nvSpPr>
                  <p:spPr>
                    <a:xfrm>
                      <a:off x="2849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1" name="立方体 580"/>
                    <p:cNvSpPr/>
                    <p:nvPr/>
                  </p:nvSpPr>
                  <p:spPr>
                    <a:xfrm>
                      <a:off x="327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2" name="立方体 581"/>
                    <p:cNvSpPr/>
                    <p:nvPr/>
                  </p:nvSpPr>
                  <p:spPr>
                    <a:xfrm>
                      <a:off x="370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3" name="立方体 582"/>
                    <p:cNvSpPr/>
                    <p:nvPr/>
                  </p:nvSpPr>
                  <p:spPr>
                    <a:xfrm>
                      <a:off x="413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4" name="立方体 583"/>
                    <p:cNvSpPr/>
                    <p:nvPr/>
                  </p:nvSpPr>
                  <p:spPr>
                    <a:xfrm>
                      <a:off x="4563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5" name="立方体 584"/>
                    <p:cNvSpPr/>
                    <p:nvPr/>
                  </p:nvSpPr>
                  <p:spPr>
                    <a:xfrm>
                      <a:off x="4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86" name="立方体 585"/>
                    <p:cNvSpPr/>
                    <p:nvPr/>
                  </p:nvSpPr>
                  <p:spPr>
                    <a:xfrm>
                      <a:off x="5420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587" name="组合 586"/>
                <p:cNvGrpSpPr/>
                <p:nvPr/>
              </p:nvGrpSpPr>
              <p:grpSpPr>
                <a:xfrm>
                  <a:off x="306" y="661"/>
                  <a:ext cx="3964" cy="3386"/>
                  <a:chOff x="409" y="918"/>
                  <a:chExt cx="5267" cy="4375"/>
                </a:xfrm>
              </p:grpSpPr>
              <p:grpSp>
                <p:nvGrpSpPr>
                  <p:cNvPr id="588" name="组合 587"/>
                  <p:cNvGrpSpPr/>
                  <p:nvPr/>
                </p:nvGrpSpPr>
                <p:grpSpPr>
                  <a:xfrm>
                    <a:off x="410" y="3743"/>
                    <a:ext cx="5267" cy="1551"/>
                    <a:chOff x="707" y="529"/>
                    <a:chExt cx="5274" cy="1521"/>
                  </a:xfrm>
                </p:grpSpPr>
                <p:sp>
                  <p:nvSpPr>
                    <p:cNvPr id="589" name="立方体 588"/>
                    <p:cNvSpPr/>
                    <p:nvPr/>
                  </p:nvSpPr>
                  <p:spPr>
                    <a:xfrm>
                      <a:off x="70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0" name="立方体 589"/>
                    <p:cNvSpPr/>
                    <p:nvPr/>
                  </p:nvSpPr>
                  <p:spPr>
                    <a:xfrm>
                      <a:off x="113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1" name="立方体 590"/>
                    <p:cNvSpPr/>
                    <p:nvPr/>
                  </p:nvSpPr>
                  <p:spPr>
                    <a:xfrm>
                      <a:off x="156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2" name="立方体 591"/>
                    <p:cNvSpPr/>
                    <p:nvPr/>
                  </p:nvSpPr>
                  <p:spPr>
                    <a:xfrm>
                      <a:off x="1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3" name="立方体 592"/>
                    <p:cNvSpPr/>
                    <p:nvPr/>
                  </p:nvSpPr>
                  <p:spPr>
                    <a:xfrm>
                      <a:off x="2421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4" name="立方体 593"/>
                    <p:cNvSpPr/>
                    <p:nvPr/>
                  </p:nvSpPr>
                  <p:spPr>
                    <a:xfrm>
                      <a:off x="2849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5" name="立方体 594"/>
                    <p:cNvSpPr/>
                    <p:nvPr/>
                  </p:nvSpPr>
                  <p:spPr>
                    <a:xfrm>
                      <a:off x="327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6" name="立方体 595"/>
                    <p:cNvSpPr/>
                    <p:nvPr/>
                  </p:nvSpPr>
                  <p:spPr>
                    <a:xfrm>
                      <a:off x="370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7" name="立方体 596"/>
                    <p:cNvSpPr/>
                    <p:nvPr/>
                  </p:nvSpPr>
                  <p:spPr>
                    <a:xfrm>
                      <a:off x="413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8" name="立方体 597"/>
                    <p:cNvSpPr/>
                    <p:nvPr/>
                  </p:nvSpPr>
                  <p:spPr>
                    <a:xfrm>
                      <a:off x="4563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99" name="立方体 598"/>
                    <p:cNvSpPr/>
                    <p:nvPr/>
                  </p:nvSpPr>
                  <p:spPr>
                    <a:xfrm>
                      <a:off x="4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0" name="立方体 599"/>
                    <p:cNvSpPr/>
                    <p:nvPr/>
                  </p:nvSpPr>
                  <p:spPr>
                    <a:xfrm>
                      <a:off x="5420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1" name="立方体 600"/>
                    <p:cNvSpPr/>
                    <p:nvPr/>
                  </p:nvSpPr>
                  <p:spPr>
                    <a:xfrm>
                      <a:off x="70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2" name="立方体 601"/>
                    <p:cNvSpPr/>
                    <p:nvPr/>
                  </p:nvSpPr>
                  <p:spPr>
                    <a:xfrm>
                      <a:off x="113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3" name="立方体 602"/>
                    <p:cNvSpPr/>
                    <p:nvPr/>
                  </p:nvSpPr>
                  <p:spPr>
                    <a:xfrm>
                      <a:off x="156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4" name="立方体 603"/>
                    <p:cNvSpPr/>
                    <p:nvPr/>
                  </p:nvSpPr>
                  <p:spPr>
                    <a:xfrm>
                      <a:off x="1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5" name="立方体 604"/>
                    <p:cNvSpPr/>
                    <p:nvPr/>
                  </p:nvSpPr>
                  <p:spPr>
                    <a:xfrm>
                      <a:off x="2422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6" name="立方体 605"/>
                    <p:cNvSpPr/>
                    <p:nvPr/>
                  </p:nvSpPr>
                  <p:spPr>
                    <a:xfrm>
                      <a:off x="2850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7" name="立方体 606"/>
                    <p:cNvSpPr/>
                    <p:nvPr/>
                  </p:nvSpPr>
                  <p:spPr>
                    <a:xfrm>
                      <a:off x="327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8" name="立方体 607"/>
                    <p:cNvSpPr/>
                    <p:nvPr/>
                  </p:nvSpPr>
                  <p:spPr>
                    <a:xfrm>
                      <a:off x="370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09" name="立方体 608"/>
                    <p:cNvSpPr/>
                    <p:nvPr/>
                  </p:nvSpPr>
                  <p:spPr>
                    <a:xfrm>
                      <a:off x="413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0" name="立方体 609"/>
                    <p:cNvSpPr/>
                    <p:nvPr/>
                  </p:nvSpPr>
                  <p:spPr>
                    <a:xfrm>
                      <a:off x="4564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1" name="立方体 610"/>
                    <p:cNvSpPr/>
                    <p:nvPr/>
                  </p:nvSpPr>
                  <p:spPr>
                    <a:xfrm>
                      <a:off x="4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2" name="立方体 611"/>
                    <p:cNvSpPr/>
                    <p:nvPr/>
                  </p:nvSpPr>
                  <p:spPr>
                    <a:xfrm>
                      <a:off x="5421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3" name="立方体 612"/>
                    <p:cNvSpPr/>
                    <p:nvPr/>
                  </p:nvSpPr>
                  <p:spPr>
                    <a:xfrm>
                      <a:off x="70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4" name="立方体 613"/>
                    <p:cNvSpPr/>
                    <p:nvPr/>
                  </p:nvSpPr>
                  <p:spPr>
                    <a:xfrm>
                      <a:off x="113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5" name="立方体 614"/>
                    <p:cNvSpPr/>
                    <p:nvPr/>
                  </p:nvSpPr>
                  <p:spPr>
                    <a:xfrm>
                      <a:off x="156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6" name="立方体 615"/>
                    <p:cNvSpPr/>
                    <p:nvPr/>
                  </p:nvSpPr>
                  <p:spPr>
                    <a:xfrm>
                      <a:off x="1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7" name="立方体 616"/>
                    <p:cNvSpPr/>
                    <p:nvPr/>
                  </p:nvSpPr>
                  <p:spPr>
                    <a:xfrm>
                      <a:off x="2421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8" name="立方体 617"/>
                    <p:cNvSpPr/>
                    <p:nvPr/>
                  </p:nvSpPr>
                  <p:spPr>
                    <a:xfrm>
                      <a:off x="2849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19" name="立方体 618"/>
                    <p:cNvSpPr/>
                    <p:nvPr/>
                  </p:nvSpPr>
                  <p:spPr>
                    <a:xfrm>
                      <a:off x="327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0" name="立方体 619"/>
                    <p:cNvSpPr/>
                    <p:nvPr/>
                  </p:nvSpPr>
                  <p:spPr>
                    <a:xfrm>
                      <a:off x="370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1" name="立方体 620"/>
                    <p:cNvSpPr/>
                    <p:nvPr/>
                  </p:nvSpPr>
                  <p:spPr>
                    <a:xfrm>
                      <a:off x="413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2" name="立方体 621"/>
                    <p:cNvSpPr/>
                    <p:nvPr/>
                  </p:nvSpPr>
                  <p:spPr>
                    <a:xfrm>
                      <a:off x="4563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3" name="立方体 622"/>
                    <p:cNvSpPr/>
                    <p:nvPr/>
                  </p:nvSpPr>
                  <p:spPr>
                    <a:xfrm>
                      <a:off x="4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4" name="立方体 623"/>
                    <p:cNvSpPr/>
                    <p:nvPr/>
                  </p:nvSpPr>
                  <p:spPr>
                    <a:xfrm>
                      <a:off x="5420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25" name="组合 624"/>
                  <p:cNvGrpSpPr/>
                  <p:nvPr/>
                </p:nvGrpSpPr>
                <p:grpSpPr>
                  <a:xfrm>
                    <a:off x="410" y="2332"/>
                    <a:ext cx="5267" cy="1551"/>
                    <a:chOff x="707" y="529"/>
                    <a:chExt cx="5274" cy="1521"/>
                  </a:xfrm>
                </p:grpSpPr>
                <p:sp>
                  <p:nvSpPr>
                    <p:cNvPr id="626" name="立方体 625"/>
                    <p:cNvSpPr/>
                    <p:nvPr/>
                  </p:nvSpPr>
                  <p:spPr>
                    <a:xfrm>
                      <a:off x="70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7" name="立方体 626"/>
                    <p:cNvSpPr/>
                    <p:nvPr/>
                  </p:nvSpPr>
                  <p:spPr>
                    <a:xfrm>
                      <a:off x="113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8" name="立方体 627"/>
                    <p:cNvSpPr/>
                    <p:nvPr/>
                  </p:nvSpPr>
                  <p:spPr>
                    <a:xfrm>
                      <a:off x="156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29" name="立方体 628"/>
                    <p:cNvSpPr/>
                    <p:nvPr/>
                  </p:nvSpPr>
                  <p:spPr>
                    <a:xfrm>
                      <a:off x="1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0" name="立方体 629"/>
                    <p:cNvSpPr/>
                    <p:nvPr/>
                  </p:nvSpPr>
                  <p:spPr>
                    <a:xfrm>
                      <a:off x="2421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1" name="立方体 630"/>
                    <p:cNvSpPr/>
                    <p:nvPr/>
                  </p:nvSpPr>
                  <p:spPr>
                    <a:xfrm>
                      <a:off x="2849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2" name="立方体 631"/>
                    <p:cNvSpPr/>
                    <p:nvPr/>
                  </p:nvSpPr>
                  <p:spPr>
                    <a:xfrm>
                      <a:off x="327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3" name="立方体 632"/>
                    <p:cNvSpPr/>
                    <p:nvPr/>
                  </p:nvSpPr>
                  <p:spPr>
                    <a:xfrm>
                      <a:off x="370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4" name="立方体 633"/>
                    <p:cNvSpPr/>
                    <p:nvPr/>
                  </p:nvSpPr>
                  <p:spPr>
                    <a:xfrm>
                      <a:off x="413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5" name="立方体 634"/>
                    <p:cNvSpPr/>
                    <p:nvPr/>
                  </p:nvSpPr>
                  <p:spPr>
                    <a:xfrm>
                      <a:off x="4563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6" name="立方体 635"/>
                    <p:cNvSpPr/>
                    <p:nvPr/>
                  </p:nvSpPr>
                  <p:spPr>
                    <a:xfrm>
                      <a:off x="4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7" name="立方体 636"/>
                    <p:cNvSpPr/>
                    <p:nvPr/>
                  </p:nvSpPr>
                  <p:spPr>
                    <a:xfrm>
                      <a:off x="5420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8" name="立方体 637"/>
                    <p:cNvSpPr/>
                    <p:nvPr/>
                  </p:nvSpPr>
                  <p:spPr>
                    <a:xfrm>
                      <a:off x="70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39" name="立方体 638"/>
                    <p:cNvSpPr/>
                    <p:nvPr/>
                  </p:nvSpPr>
                  <p:spPr>
                    <a:xfrm>
                      <a:off x="113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0" name="立方体 639"/>
                    <p:cNvSpPr/>
                    <p:nvPr/>
                  </p:nvSpPr>
                  <p:spPr>
                    <a:xfrm>
                      <a:off x="156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1" name="立方体 640"/>
                    <p:cNvSpPr/>
                    <p:nvPr/>
                  </p:nvSpPr>
                  <p:spPr>
                    <a:xfrm>
                      <a:off x="1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2" name="立方体 641"/>
                    <p:cNvSpPr/>
                    <p:nvPr/>
                  </p:nvSpPr>
                  <p:spPr>
                    <a:xfrm>
                      <a:off x="2422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3" name="立方体 642"/>
                    <p:cNvSpPr/>
                    <p:nvPr/>
                  </p:nvSpPr>
                  <p:spPr>
                    <a:xfrm>
                      <a:off x="2850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4" name="立方体 643"/>
                    <p:cNvSpPr/>
                    <p:nvPr/>
                  </p:nvSpPr>
                  <p:spPr>
                    <a:xfrm>
                      <a:off x="327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5" name="立方体 644"/>
                    <p:cNvSpPr/>
                    <p:nvPr/>
                  </p:nvSpPr>
                  <p:spPr>
                    <a:xfrm>
                      <a:off x="370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6" name="立方体 645"/>
                    <p:cNvSpPr/>
                    <p:nvPr/>
                  </p:nvSpPr>
                  <p:spPr>
                    <a:xfrm>
                      <a:off x="413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7" name="立方体 646"/>
                    <p:cNvSpPr/>
                    <p:nvPr/>
                  </p:nvSpPr>
                  <p:spPr>
                    <a:xfrm>
                      <a:off x="4564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8" name="立方体 647"/>
                    <p:cNvSpPr/>
                    <p:nvPr/>
                  </p:nvSpPr>
                  <p:spPr>
                    <a:xfrm>
                      <a:off x="4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49" name="立方体 648"/>
                    <p:cNvSpPr/>
                    <p:nvPr/>
                  </p:nvSpPr>
                  <p:spPr>
                    <a:xfrm>
                      <a:off x="5421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0" name="立方体 649"/>
                    <p:cNvSpPr/>
                    <p:nvPr/>
                  </p:nvSpPr>
                  <p:spPr>
                    <a:xfrm>
                      <a:off x="70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1" name="立方体 650"/>
                    <p:cNvSpPr/>
                    <p:nvPr/>
                  </p:nvSpPr>
                  <p:spPr>
                    <a:xfrm>
                      <a:off x="113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2" name="立方体 651"/>
                    <p:cNvSpPr/>
                    <p:nvPr/>
                  </p:nvSpPr>
                  <p:spPr>
                    <a:xfrm>
                      <a:off x="156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3" name="立方体 652"/>
                    <p:cNvSpPr/>
                    <p:nvPr/>
                  </p:nvSpPr>
                  <p:spPr>
                    <a:xfrm>
                      <a:off x="1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4" name="立方体 653"/>
                    <p:cNvSpPr/>
                    <p:nvPr/>
                  </p:nvSpPr>
                  <p:spPr>
                    <a:xfrm>
                      <a:off x="2421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5" name="立方体 654"/>
                    <p:cNvSpPr/>
                    <p:nvPr/>
                  </p:nvSpPr>
                  <p:spPr>
                    <a:xfrm>
                      <a:off x="2849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6" name="立方体 655"/>
                    <p:cNvSpPr/>
                    <p:nvPr/>
                  </p:nvSpPr>
                  <p:spPr>
                    <a:xfrm>
                      <a:off x="327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7" name="立方体 656"/>
                    <p:cNvSpPr/>
                    <p:nvPr/>
                  </p:nvSpPr>
                  <p:spPr>
                    <a:xfrm>
                      <a:off x="370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8" name="立方体 657"/>
                    <p:cNvSpPr/>
                    <p:nvPr/>
                  </p:nvSpPr>
                  <p:spPr>
                    <a:xfrm>
                      <a:off x="413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59" name="立方体 658"/>
                    <p:cNvSpPr/>
                    <p:nvPr/>
                  </p:nvSpPr>
                  <p:spPr>
                    <a:xfrm>
                      <a:off x="4563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0" name="立方体 659"/>
                    <p:cNvSpPr/>
                    <p:nvPr/>
                  </p:nvSpPr>
                  <p:spPr>
                    <a:xfrm>
                      <a:off x="4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1" name="立方体 660"/>
                    <p:cNvSpPr/>
                    <p:nvPr/>
                  </p:nvSpPr>
                  <p:spPr>
                    <a:xfrm>
                      <a:off x="5420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662" name="组合 661"/>
                  <p:cNvGrpSpPr/>
                  <p:nvPr/>
                </p:nvGrpSpPr>
                <p:grpSpPr>
                  <a:xfrm>
                    <a:off x="409" y="918"/>
                    <a:ext cx="5267" cy="1551"/>
                    <a:chOff x="707" y="529"/>
                    <a:chExt cx="5274" cy="1521"/>
                  </a:xfrm>
                </p:grpSpPr>
                <p:sp>
                  <p:nvSpPr>
                    <p:cNvPr id="663" name="立方体 662"/>
                    <p:cNvSpPr/>
                    <p:nvPr/>
                  </p:nvSpPr>
                  <p:spPr>
                    <a:xfrm>
                      <a:off x="70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4" name="立方体 663"/>
                    <p:cNvSpPr/>
                    <p:nvPr/>
                  </p:nvSpPr>
                  <p:spPr>
                    <a:xfrm>
                      <a:off x="113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5" name="立方体 664"/>
                    <p:cNvSpPr/>
                    <p:nvPr/>
                  </p:nvSpPr>
                  <p:spPr>
                    <a:xfrm>
                      <a:off x="156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6" name="立方体 665"/>
                    <p:cNvSpPr/>
                    <p:nvPr/>
                  </p:nvSpPr>
                  <p:spPr>
                    <a:xfrm>
                      <a:off x="1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7" name="立方体 666"/>
                    <p:cNvSpPr/>
                    <p:nvPr/>
                  </p:nvSpPr>
                  <p:spPr>
                    <a:xfrm>
                      <a:off x="2421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8" name="立方体 667"/>
                    <p:cNvSpPr/>
                    <p:nvPr/>
                  </p:nvSpPr>
                  <p:spPr>
                    <a:xfrm>
                      <a:off x="2849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69" name="立方体 668"/>
                    <p:cNvSpPr/>
                    <p:nvPr/>
                  </p:nvSpPr>
                  <p:spPr>
                    <a:xfrm>
                      <a:off x="327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0" name="立方体 669"/>
                    <p:cNvSpPr/>
                    <p:nvPr/>
                  </p:nvSpPr>
                  <p:spPr>
                    <a:xfrm>
                      <a:off x="370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1" name="立方体 670"/>
                    <p:cNvSpPr/>
                    <p:nvPr/>
                  </p:nvSpPr>
                  <p:spPr>
                    <a:xfrm>
                      <a:off x="413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2" name="立方体 671"/>
                    <p:cNvSpPr/>
                    <p:nvPr/>
                  </p:nvSpPr>
                  <p:spPr>
                    <a:xfrm>
                      <a:off x="4563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3" name="立方体 672"/>
                    <p:cNvSpPr/>
                    <p:nvPr/>
                  </p:nvSpPr>
                  <p:spPr>
                    <a:xfrm>
                      <a:off x="4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4" name="立方体 673"/>
                    <p:cNvSpPr/>
                    <p:nvPr/>
                  </p:nvSpPr>
                  <p:spPr>
                    <a:xfrm>
                      <a:off x="5420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5" name="立方体 674"/>
                    <p:cNvSpPr/>
                    <p:nvPr/>
                  </p:nvSpPr>
                  <p:spPr>
                    <a:xfrm>
                      <a:off x="70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6" name="立方体 675"/>
                    <p:cNvSpPr/>
                    <p:nvPr/>
                  </p:nvSpPr>
                  <p:spPr>
                    <a:xfrm>
                      <a:off x="113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7" name="立方体 676"/>
                    <p:cNvSpPr/>
                    <p:nvPr/>
                  </p:nvSpPr>
                  <p:spPr>
                    <a:xfrm>
                      <a:off x="156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8" name="立方体 677"/>
                    <p:cNvSpPr/>
                    <p:nvPr/>
                  </p:nvSpPr>
                  <p:spPr>
                    <a:xfrm>
                      <a:off x="1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79" name="立方体 678"/>
                    <p:cNvSpPr/>
                    <p:nvPr/>
                  </p:nvSpPr>
                  <p:spPr>
                    <a:xfrm>
                      <a:off x="2422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0" name="立方体 679"/>
                    <p:cNvSpPr/>
                    <p:nvPr/>
                  </p:nvSpPr>
                  <p:spPr>
                    <a:xfrm>
                      <a:off x="2850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1" name="立方体 680"/>
                    <p:cNvSpPr/>
                    <p:nvPr/>
                  </p:nvSpPr>
                  <p:spPr>
                    <a:xfrm>
                      <a:off x="327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2" name="立方体 681"/>
                    <p:cNvSpPr/>
                    <p:nvPr/>
                  </p:nvSpPr>
                  <p:spPr>
                    <a:xfrm>
                      <a:off x="370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3" name="立方体 682"/>
                    <p:cNvSpPr/>
                    <p:nvPr/>
                  </p:nvSpPr>
                  <p:spPr>
                    <a:xfrm>
                      <a:off x="413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4" name="立方体 683"/>
                    <p:cNvSpPr/>
                    <p:nvPr/>
                  </p:nvSpPr>
                  <p:spPr>
                    <a:xfrm>
                      <a:off x="4564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5" name="立方体 684"/>
                    <p:cNvSpPr/>
                    <p:nvPr/>
                  </p:nvSpPr>
                  <p:spPr>
                    <a:xfrm>
                      <a:off x="4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6" name="立方体 685"/>
                    <p:cNvSpPr/>
                    <p:nvPr/>
                  </p:nvSpPr>
                  <p:spPr>
                    <a:xfrm>
                      <a:off x="5421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7" name="立方体 686"/>
                    <p:cNvSpPr/>
                    <p:nvPr/>
                  </p:nvSpPr>
                  <p:spPr>
                    <a:xfrm>
                      <a:off x="70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8" name="立方体 687"/>
                    <p:cNvSpPr/>
                    <p:nvPr/>
                  </p:nvSpPr>
                  <p:spPr>
                    <a:xfrm>
                      <a:off x="113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89" name="立方体 688"/>
                    <p:cNvSpPr/>
                    <p:nvPr/>
                  </p:nvSpPr>
                  <p:spPr>
                    <a:xfrm>
                      <a:off x="156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0" name="立方体 689"/>
                    <p:cNvSpPr/>
                    <p:nvPr/>
                  </p:nvSpPr>
                  <p:spPr>
                    <a:xfrm>
                      <a:off x="1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1" name="立方体 690"/>
                    <p:cNvSpPr/>
                    <p:nvPr/>
                  </p:nvSpPr>
                  <p:spPr>
                    <a:xfrm>
                      <a:off x="2421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2" name="立方体 691"/>
                    <p:cNvSpPr/>
                    <p:nvPr/>
                  </p:nvSpPr>
                  <p:spPr>
                    <a:xfrm>
                      <a:off x="2849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3" name="立方体 692"/>
                    <p:cNvSpPr/>
                    <p:nvPr/>
                  </p:nvSpPr>
                  <p:spPr>
                    <a:xfrm>
                      <a:off x="327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4" name="立方体 693"/>
                    <p:cNvSpPr/>
                    <p:nvPr/>
                  </p:nvSpPr>
                  <p:spPr>
                    <a:xfrm>
                      <a:off x="370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5" name="立方体 694"/>
                    <p:cNvSpPr/>
                    <p:nvPr/>
                  </p:nvSpPr>
                  <p:spPr>
                    <a:xfrm>
                      <a:off x="413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6" name="立方体 695"/>
                    <p:cNvSpPr/>
                    <p:nvPr/>
                  </p:nvSpPr>
                  <p:spPr>
                    <a:xfrm>
                      <a:off x="4563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7" name="立方体 696"/>
                    <p:cNvSpPr/>
                    <p:nvPr/>
                  </p:nvSpPr>
                  <p:spPr>
                    <a:xfrm>
                      <a:off x="4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698" name="立方体 697"/>
                    <p:cNvSpPr/>
                    <p:nvPr/>
                  </p:nvSpPr>
                  <p:spPr>
                    <a:xfrm>
                      <a:off x="5420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699" name="组合 698"/>
                <p:cNvGrpSpPr/>
                <p:nvPr/>
              </p:nvGrpSpPr>
              <p:grpSpPr>
                <a:xfrm>
                  <a:off x="207" y="769"/>
                  <a:ext cx="3964" cy="3386"/>
                  <a:chOff x="409" y="918"/>
                  <a:chExt cx="5267" cy="4375"/>
                </a:xfrm>
              </p:grpSpPr>
              <p:grpSp>
                <p:nvGrpSpPr>
                  <p:cNvPr id="700" name="组合 699"/>
                  <p:cNvGrpSpPr/>
                  <p:nvPr/>
                </p:nvGrpSpPr>
                <p:grpSpPr>
                  <a:xfrm>
                    <a:off x="410" y="3743"/>
                    <a:ext cx="5267" cy="1551"/>
                    <a:chOff x="707" y="529"/>
                    <a:chExt cx="5274" cy="1521"/>
                  </a:xfrm>
                </p:grpSpPr>
                <p:sp>
                  <p:nvSpPr>
                    <p:cNvPr id="701" name="立方体 700"/>
                    <p:cNvSpPr/>
                    <p:nvPr/>
                  </p:nvSpPr>
                  <p:spPr>
                    <a:xfrm>
                      <a:off x="70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2" name="立方体 701"/>
                    <p:cNvSpPr/>
                    <p:nvPr/>
                  </p:nvSpPr>
                  <p:spPr>
                    <a:xfrm>
                      <a:off x="113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3" name="立方体 702"/>
                    <p:cNvSpPr/>
                    <p:nvPr/>
                  </p:nvSpPr>
                  <p:spPr>
                    <a:xfrm>
                      <a:off x="156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4" name="立方体 703"/>
                    <p:cNvSpPr/>
                    <p:nvPr/>
                  </p:nvSpPr>
                  <p:spPr>
                    <a:xfrm>
                      <a:off x="1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5" name="立方体 704"/>
                    <p:cNvSpPr/>
                    <p:nvPr/>
                  </p:nvSpPr>
                  <p:spPr>
                    <a:xfrm>
                      <a:off x="2421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6" name="立方体 705"/>
                    <p:cNvSpPr/>
                    <p:nvPr/>
                  </p:nvSpPr>
                  <p:spPr>
                    <a:xfrm>
                      <a:off x="2849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7" name="立方体 706"/>
                    <p:cNvSpPr/>
                    <p:nvPr/>
                  </p:nvSpPr>
                  <p:spPr>
                    <a:xfrm>
                      <a:off x="327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8" name="立方体 707"/>
                    <p:cNvSpPr/>
                    <p:nvPr/>
                  </p:nvSpPr>
                  <p:spPr>
                    <a:xfrm>
                      <a:off x="370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09" name="立方体 708"/>
                    <p:cNvSpPr/>
                    <p:nvPr/>
                  </p:nvSpPr>
                  <p:spPr>
                    <a:xfrm>
                      <a:off x="413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0" name="立方体 709"/>
                    <p:cNvSpPr/>
                    <p:nvPr/>
                  </p:nvSpPr>
                  <p:spPr>
                    <a:xfrm>
                      <a:off x="4563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1" name="立方体 710"/>
                    <p:cNvSpPr/>
                    <p:nvPr/>
                  </p:nvSpPr>
                  <p:spPr>
                    <a:xfrm>
                      <a:off x="4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2" name="立方体 711"/>
                    <p:cNvSpPr/>
                    <p:nvPr/>
                  </p:nvSpPr>
                  <p:spPr>
                    <a:xfrm>
                      <a:off x="5420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3" name="立方体 712"/>
                    <p:cNvSpPr/>
                    <p:nvPr/>
                  </p:nvSpPr>
                  <p:spPr>
                    <a:xfrm>
                      <a:off x="70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4" name="立方体 713"/>
                    <p:cNvSpPr/>
                    <p:nvPr/>
                  </p:nvSpPr>
                  <p:spPr>
                    <a:xfrm>
                      <a:off x="113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5" name="立方体 714"/>
                    <p:cNvSpPr/>
                    <p:nvPr/>
                  </p:nvSpPr>
                  <p:spPr>
                    <a:xfrm>
                      <a:off x="156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6" name="立方体 715"/>
                    <p:cNvSpPr/>
                    <p:nvPr/>
                  </p:nvSpPr>
                  <p:spPr>
                    <a:xfrm>
                      <a:off x="1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7" name="立方体 716"/>
                    <p:cNvSpPr/>
                    <p:nvPr/>
                  </p:nvSpPr>
                  <p:spPr>
                    <a:xfrm>
                      <a:off x="2422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8" name="立方体 717"/>
                    <p:cNvSpPr/>
                    <p:nvPr/>
                  </p:nvSpPr>
                  <p:spPr>
                    <a:xfrm>
                      <a:off x="2850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9" name="立方体 718"/>
                    <p:cNvSpPr/>
                    <p:nvPr/>
                  </p:nvSpPr>
                  <p:spPr>
                    <a:xfrm>
                      <a:off x="327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0" name="立方体 719"/>
                    <p:cNvSpPr/>
                    <p:nvPr/>
                  </p:nvSpPr>
                  <p:spPr>
                    <a:xfrm>
                      <a:off x="370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1" name="立方体 720"/>
                    <p:cNvSpPr/>
                    <p:nvPr/>
                  </p:nvSpPr>
                  <p:spPr>
                    <a:xfrm>
                      <a:off x="413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2" name="立方体 721"/>
                    <p:cNvSpPr/>
                    <p:nvPr/>
                  </p:nvSpPr>
                  <p:spPr>
                    <a:xfrm>
                      <a:off x="4564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3" name="立方体 722"/>
                    <p:cNvSpPr/>
                    <p:nvPr/>
                  </p:nvSpPr>
                  <p:spPr>
                    <a:xfrm>
                      <a:off x="4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4" name="立方体 723"/>
                    <p:cNvSpPr/>
                    <p:nvPr/>
                  </p:nvSpPr>
                  <p:spPr>
                    <a:xfrm>
                      <a:off x="5421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5" name="立方体 724"/>
                    <p:cNvSpPr/>
                    <p:nvPr/>
                  </p:nvSpPr>
                  <p:spPr>
                    <a:xfrm>
                      <a:off x="70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6" name="立方体 725"/>
                    <p:cNvSpPr/>
                    <p:nvPr/>
                  </p:nvSpPr>
                  <p:spPr>
                    <a:xfrm>
                      <a:off x="113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7" name="立方体 726"/>
                    <p:cNvSpPr/>
                    <p:nvPr/>
                  </p:nvSpPr>
                  <p:spPr>
                    <a:xfrm>
                      <a:off x="156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8" name="立方体 727"/>
                    <p:cNvSpPr/>
                    <p:nvPr/>
                  </p:nvSpPr>
                  <p:spPr>
                    <a:xfrm>
                      <a:off x="1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29" name="立方体 728"/>
                    <p:cNvSpPr/>
                    <p:nvPr/>
                  </p:nvSpPr>
                  <p:spPr>
                    <a:xfrm>
                      <a:off x="2421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0" name="立方体 729"/>
                    <p:cNvSpPr/>
                    <p:nvPr/>
                  </p:nvSpPr>
                  <p:spPr>
                    <a:xfrm>
                      <a:off x="2849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1" name="立方体 730"/>
                    <p:cNvSpPr/>
                    <p:nvPr/>
                  </p:nvSpPr>
                  <p:spPr>
                    <a:xfrm>
                      <a:off x="327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2" name="立方体 731"/>
                    <p:cNvSpPr/>
                    <p:nvPr/>
                  </p:nvSpPr>
                  <p:spPr>
                    <a:xfrm>
                      <a:off x="370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3" name="立方体 732"/>
                    <p:cNvSpPr/>
                    <p:nvPr/>
                  </p:nvSpPr>
                  <p:spPr>
                    <a:xfrm>
                      <a:off x="413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4" name="立方体 733"/>
                    <p:cNvSpPr/>
                    <p:nvPr/>
                  </p:nvSpPr>
                  <p:spPr>
                    <a:xfrm>
                      <a:off x="4563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5" name="立方体 734"/>
                    <p:cNvSpPr/>
                    <p:nvPr/>
                  </p:nvSpPr>
                  <p:spPr>
                    <a:xfrm>
                      <a:off x="4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6" name="立方体 735"/>
                    <p:cNvSpPr/>
                    <p:nvPr/>
                  </p:nvSpPr>
                  <p:spPr>
                    <a:xfrm>
                      <a:off x="5420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37" name="组合 736"/>
                  <p:cNvGrpSpPr/>
                  <p:nvPr/>
                </p:nvGrpSpPr>
                <p:grpSpPr>
                  <a:xfrm>
                    <a:off x="410" y="2332"/>
                    <a:ext cx="5267" cy="1551"/>
                    <a:chOff x="707" y="529"/>
                    <a:chExt cx="5274" cy="1521"/>
                  </a:xfrm>
                </p:grpSpPr>
                <p:sp>
                  <p:nvSpPr>
                    <p:cNvPr id="738" name="立方体 737"/>
                    <p:cNvSpPr/>
                    <p:nvPr/>
                  </p:nvSpPr>
                  <p:spPr>
                    <a:xfrm>
                      <a:off x="70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39" name="立方体 738"/>
                    <p:cNvSpPr/>
                    <p:nvPr/>
                  </p:nvSpPr>
                  <p:spPr>
                    <a:xfrm>
                      <a:off x="113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0" name="立方体 739"/>
                    <p:cNvSpPr/>
                    <p:nvPr/>
                  </p:nvSpPr>
                  <p:spPr>
                    <a:xfrm>
                      <a:off x="156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1" name="立方体 740"/>
                    <p:cNvSpPr/>
                    <p:nvPr/>
                  </p:nvSpPr>
                  <p:spPr>
                    <a:xfrm>
                      <a:off x="1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2" name="立方体 741"/>
                    <p:cNvSpPr/>
                    <p:nvPr/>
                  </p:nvSpPr>
                  <p:spPr>
                    <a:xfrm>
                      <a:off x="2421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3" name="立方体 742"/>
                    <p:cNvSpPr/>
                    <p:nvPr/>
                  </p:nvSpPr>
                  <p:spPr>
                    <a:xfrm>
                      <a:off x="2849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4" name="立方体 743"/>
                    <p:cNvSpPr/>
                    <p:nvPr/>
                  </p:nvSpPr>
                  <p:spPr>
                    <a:xfrm>
                      <a:off x="327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5" name="立方体 744"/>
                    <p:cNvSpPr/>
                    <p:nvPr/>
                  </p:nvSpPr>
                  <p:spPr>
                    <a:xfrm>
                      <a:off x="370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6" name="立方体 745"/>
                    <p:cNvSpPr/>
                    <p:nvPr/>
                  </p:nvSpPr>
                  <p:spPr>
                    <a:xfrm>
                      <a:off x="413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7" name="立方体 746"/>
                    <p:cNvSpPr/>
                    <p:nvPr/>
                  </p:nvSpPr>
                  <p:spPr>
                    <a:xfrm>
                      <a:off x="4563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8" name="立方体 747"/>
                    <p:cNvSpPr/>
                    <p:nvPr/>
                  </p:nvSpPr>
                  <p:spPr>
                    <a:xfrm>
                      <a:off x="4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49" name="立方体 748"/>
                    <p:cNvSpPr/>
                    <p:nvPr/>
                  </p:nvSpPr>
                  <p:spPr>
                    <a:xfrm>
                      <a:off x="5420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0" name="立方体 749"/>
                    <p:cNvSpPr/>
                    <p:nvPr/>
                  </p:nvSpPr>
                  <p:spPr>
                    <a:xfrm>
                      <a:off x="70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1" name="立方体 750"/>
                    <p:cNvSpPr/>
                    <p:nvPr/>
                  </p:nvSpPr>
                  <p:spPr>
                    <a:xfrm>
                      <a:off x="113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2" name="立方体 751"/>
                    <p:cNvSpPr/>
                    <p:nvPr/>
                  </p:nvSpPr>
                  <p:spPr>
                    <a:xfrm>
                      <a:off x="156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3" name="立方体 752"/>
                    <p:cNvSpPr/>
                    <p:nvPr/>
                  </p:nvSpPr>
                  <p:spPr>
                    <a:xfrm>
                      <a:off x="1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4" name="立方体 753"/>
                    <p:cNvSpPr/>
                    <p:nvPr/>
                  </p:nvSpPr>
                  <p:spPr>
                    <a:xfrm>
                      <a:off x="2422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5" name="立方体 754"/>
                    <p:cNvSpPr/>
                    <p:nvPr/>
                  </p:nvSpPr>
                  <p:spPr>
                    <a:xfrm>
                      <a:off x="2850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6" name="立方体 755"/>
                    <p:cNvSpPr/>
                    <p:nvPr/>
                  </p:nvSpPr>
                  <p:spPr>
                    <a:xfrm>
                      <a:off x="327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7" name="立方体 756"/>
                    <p:cNvSpPr/>
                    <p:nvPr/>
                  </p:nvSpPr>
                  <p:spPr>
                    <a:xfrm>
                      <a:off x="370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8" name="立方体 757"/>
                    <p:cNvSpPr/>
                    <p:nvPr/>
                  </p:nvSpPr>
                  <p:spPr>
                    <a:xfrm>
                      <a:off x="413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9" name="立方体 758"/>
                    <p:cNvSpPr/>
                    <p:nvPr/>
                  </p:nvSpPr>
                  <p:spPr>
                    <a:xfrm>
                      <a:off x="4564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0" name="立方体 759"/>
                    <p:cNvSpPr/>
                    <p:nvPr/>
                  </p:nvSpPr>
                  <p:spPr>
                    <a:xfrm>
                      <a:off x="4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1" name="立方体 760"/>
                    <p:cNvSpPr/>
                    <p:nvPr/>
                  </p:nvSpPr>
                  <p:spPr>
                    <a:xfrm>
                      <a:off x="5421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2" name="立方体 761"/>
                    <p:cNvSpPr/>
                    <p:nvPr/>
                  </p:nvSpPr>
                  <p:spPr>
                    <a:xfrm>
                      <a:off x="70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3" name="立方体 762"/>
                    <p:cNvSpPr/>
                    <p:nvPr/>
                  </p:nvSpPr>
                  <p:spPr>
                    <a:xfrm>
                      <a:off x="113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4" name="立方体 763"/>
                    <p:cNvSpPr/>
                    <p:nvPr/>
                  </p:nvSpPr>
                  <p:spPr>
                    <a:xfrm>
                      <a:off x="156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5" name="立方体 764"/>
                    <p:cNvSpPr/>
                    <p:nvPr/>
                  </p:nvSpPr>
                  <p:spPr>
                    <a:xfrm>
                      <a:off x="1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6" name="立方体 765"/>
                    <p:cNvSpPr/>
                    <p:nvPr/>
                  </p:nvSpPr>
                  <p:spPr>
                    <a:xfrm>
                      <a:off x="2421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7" name="立方体 766"/>
                    <p:cNvSpPr/>
                    <p:nvPr/>
                  </p:nvSpPr>
                  <p:spPr>
                    <a:xfrm>
                      <a:off x="2849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8" name="立方体 767"/>
                    <p:cNvSpPr/>
                    <p:nvPr/>
                  </p:nvSpPr>
                  <p:spPr>
                    <a:xfrm>
                      <a:off x="327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9" name="立方体 768"/>
                    <p:cNvSpPr/>
                    <p:nvPr/>
                  </p:nvSpPr>
                  <p:spPr>
                    <a:xfrm>
                      <a:off x="370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0" name="立方体 769"/>
                    <p:cNvSpPr/>
                    <p:nvPr/>
                  </p:nvSpPr>
                  <p:spPr>
                    <a:xfrm>
                      <a:off x="413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1" name="立方体 770"/>
                    <p:cNvSpPr/>
                    <p:nvPr/>
                  </p:nvSpPr>
                  <p:spPr>
                    <a:xfrm>
                      <a:off x="4563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2" name="立方体 771"/>
                    <p:cNvSpPr/>
                    <p:nvPr/>
                  </p:nvSpPr>
                  <p:spPr>
                    <a:xfrm>
                      <a:off x="4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3" name="立方体 772"/>
                    <p:cNvSpPr/>
                    <p:nvPr/>
                  </p:nvSpPr>
                  <p:spPr>
                    <a:xfrm>
                      <a:off x="5420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74" name="组合 773"/>
                  <p:cNvGrpSpPr/>
                  <p:nvPr/>
                </p:nvGrpSpPr>
                <p:grpSpPr>
                  <a:xfrm>
                    <a:off x="409" y="918"/>
                    <a:ext cx="5267" cy="1551"/>
                    <a:chOff x="707" y="529"/>
                    <a:chExt cx="5274" cy="1521"/>
                  </a:xfrm>
                </p:grpSpPr>
                <p:sp>
                  <p:nvSpPr>
                    <p:cNvPr id="775" name="立方体 774"/>
                    <p:cNvSpPr/>
                    <p:nvPr/>
                  </p:nvSpPr>
                  <p:spPr>
                    <a:xfrm>
                      <a:off x="70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6" name="立方体 775"/>
                    <p:cNvSpPr/>
                    <p:nvPr/>
                  </p:nvSpPr>
                  <p:spPr>
                    <a:xfrm>
                      <a:off x="113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7" name="立方体 776"/>
                    <p:cNvSpPr/>
                    <p:nvPr/>
                  </p:nvSpPr>
                  <p:spPr>
                    <a:xfrm>
                      <a:off x="156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8" name="立方体 777"/>
                    <p:cNvSpPr/>
                    <p:nvPr/>
                  </p:nvSpPr>
                  <p:spPr>
                    <a:xfrm>
                      <a:off x="1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9" name="立方体 778"/>
                    <p:cNvSpPr/>
                    <p:nvPr/>
                  </p:nvSpPr>
                  <p:spPr>
                    <a:xfrm>
                      <a:off x="2421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0" name="立方体 779"/>
                    <p:cNvSpPr/>
                    <p:nvPr/>
                  </p:nvSpPr>
                  <p:spPr>
                    <a:xfrm>
                      <a:off x="2849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1" name="立方体 780"/>
                    <p:cNvSpPr/>
                    <p:nvPr/>
                  </p:nvSpPr>
                  <p:spPr>
                    <a:xfrm>
                      <a:off x="3277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2" name="立方体 781"/>
                    <p:cNvSpPr/>
                    <p:nvPr/>
                  </p:nvSpPr>
                  <p:spPr>
                    <a:xfrm>
                      <a:off x="3706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3" name="立方体 782"/>
                    <p:cNvSpPr/>
                    <p:nvPr/>
                  </p:nvSpPr>
                  <p:spPr>
                    <a:xfrm>
                      <a:off x="4134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4" name="立方体 783"/>
                    <p:cNvSpPr/>
                    <p:nvPr/>
                  </p:nvSpPr>
                  <p:spPr>
                    <a:xfrm>
                      <a:off x="4563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5" name="立方体 784"/>
                    <p:cNvSpPr/>
                    <p:nvPr/>
                  </p:nvSpPr>
                  <p:spPr>
                    <a:xfrm>
                      <a:off x="4992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6" name="立方体 785"/>
                    <p:cNvSpPr/>
                    <p:nvPr/>
                  </p:nvSpPr>
                  <p:spPr>
                    <a:xfrm>
                      <a:off x="5420" y="1450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7" name="立方体 786"/>
                    <p:cNvSpPr/>
                    <p:nvPr/>
                  </p:nvSpPr>
                  <p:spPr>
                    <a:xfrm>
                      <a:off x="70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8" name="立方体 787"/>
                    <p:cNvSpPr/>
                    <p:nvPr/>
                  </p:nvSpPr>
                  <p:spPr>
                    <a:xfrm>
                      <a:off x="113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9" name="立方体 788"/>
                    <p:cNvSpPr/>
                    <p:nvPr/>
                  </p:nvSpPr>
                  <p:spPr>
                    <a:xfrm>
                      <a:off x="156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0" name="立方体 789"/>
                    <p:cNvSpPr/>
                    <p:nvPr/>
                  </p:nvSpPr>
                  <p:spPr>
                    <a:xfrm>
                      <a:off x="1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1" name="立方体 790"/>
                    <p:cNvSpPr/>
                    <p:nvPr/>
                  </p:nvSpPr>
                  <p:spPr>
                    <a:xfrm>
                      <a:off x="2422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2" name="立方体 791"/>
                    <p:cNvSpPr/>
                    <p:nvPr/>
                  </p:nvSpPr>
                  <p:spPr>
                    <a:xfrm>
                      <a:off x="2850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3" name="立方体 792"/>
                    <p:cNvSpPr/>
                    <p:nvPr/>
                  </p:nvSpPr>
                  <p:spPr>
                    <a:xfrm>
                      <a:off x="3278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4" name="立方体 793"/>
                    <p:cNvSpPr/>
                    <p:nvPr/>
                  </p:nvSpPr>
                  <p:spPr>
                    <a:xfrm>
                      <a:off x="3707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5" name="立方体 794"/>
                    <p:cNvSpPr/>
                    <p:nvPr/>
                  </p:nvSpPr>
                  <p:spPr>
                    <a:xfrm>
                      <a:off x="4135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6" name="立方体 795"/>
                    <p:cNvSpPr/>
                    <p:nvPr/>
                  </p:nvSpPr>
                  <p:spPr>
                    <a:xfrm>
                      <a:off x="4564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7" name="立方体 796"/>
                    <p:cNvSpPr/>
                    <p:nvPr/>
                  </p:nvSpPr>
                  <p:spPr>
                    <a:xfrm>
                      <a:off x="4993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8" name="立方体 797"/>
                    <p:cNvSpPr/>
                    <p:nvPr/>
                  </p:nvSpPr>
                  <p:spPr>
                    <a:xfrm>
                      <a:off x="5421" y="994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99" name="立方体 798"/>
                    <p:cNvSpPr/>
                    <p:nvPr/>
                  </p:nvSpPr>
                  <p:spPr>
                    <a:xfrm>
                      <a:off x="70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0" name="立方体 799"/>
                    <p:cNvSpPr/>
                    <p:nvPr/>
                  </p:nvSpPr>
                  <p:spPr>
                    <a:xfrm>
                      <a:off x="113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1" name="立方体 800"/>
                    <p:cNvSpPr/>
                    <p:nvPr/>
                  </p:nvSpPr>
                  <p:spPr>
                    <a:xfrm>
                      <a:off x="156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2" name="立方体 801"/>
                    <p:cNvSpPr/>
                    <p:nvPr/>
                  </p:nvSpPr>
                  <p:spPr>
                    <a:xfrm>
                      <a:off x="1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3" name="立方体 802"/>
                    <p:cNvSpPr/>
                    <p:nvPr/>
                  </p:nvSpPr>
                  <p:spPr>
                    <a:xfrm>
                      <a:off x="2421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4" name="立方体 803"/>
                    <p:cNvSpPr/>
                    <p:nvPr/>
                  </p:nvSpPr>
                  <p:spPr>
                    <a:xfrm>
                      <a:off x="2849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5" name="立方体 804"/>
                    <p:cNvSpPr/>
                    <p:nvPr/>
                  </p:nvSpPr>
                  <p:spPr>
                    <a:xfrm>
                      <a:off x="3277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6" name="立方体 805"/>
                    <p:cNvSpPr/>
                    <p:nvPr/>
                  </p:nvSpPr>
                  <p:spPr>
                    <a:xfrm>
                      <a:off x="3706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7" name="立方体 806"/>
                    <p:cNvSpPr/>
                    <p:nvPr/>
                  </p:nvSpPr>
                  <p:spPr>
                    <a:xfrm>
                      <a:off x="4134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8" name="立方体 807"/>
                    <p:cNvSpPr/>
                    <p:nvPr/>
                  </p:nvSpPr>
                  <p:spPr>
                    <a:xfrm>
                      <a:off x="4563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9" name="立方体 808"/>
                    <p:cNvSpPr/>
                    <p:nvPr/>
                  </p:nvSpPr>
                  <p:spPr>
                    <a:xfrm>
                      <a:off x="4992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0" name="立方体 809"/>
                    <p:cNvSpPr/>
                    <p:nvPr/>
                  </p:nvSpPr>
                  <p:spPr>
                    <a:xfrm>
                      <a:off x="5420" y="529"/>
                      <a:ext cx="561" cy="601"/>
                    </a:xfrm>
                    <a:prstGeom prst="cube">
                      <a:avLst/>
                    </a:prstGeom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</p:grpSp>
        <p:sp>
          <p:nvSpPr>
            <p:cNvPr id="1639" name="右大括号 1638"/>
            <p:cNvSpPr/>
            <p:nvPr/>
          </p:nvSpPr>
          <p:spPr>
            <a:xfrm rot="10800000">
              <a:off x="750" y="1736"/>
              <a:ext cx="298" cy="2154"/>
            </a:xfrm>
            <a:prstGeom prst="rightBrac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40" name="文本框 1639"/>
            <p:cNvSpPr txBox="1"/>
            <p:nvPr/>
          </p:nvSpPr>
          <p:spPr>
            <a:xfrm>
              <a:off x="242" y="2569"/>
              <a:ext cx="1077" cy="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400"/>
                <a:t>H</a:t>
              </a:r>
              <a:endParaRPr lang="en-US" altLang="zh-CN" sz="1400"/>
            </a:p>
          </p:txBody>
        </p:sp>
        <p:sp>
          <p:nvSpPr>
            <p:cNvPr id="1641" name="右大括号 1640"/>
            <p:cNvSpPr/>
            <p:nvPr/>
          </p:nvSpPr>
          <p:spPr>
            <a:xfrm rot="16200000">
              <a:off x="2702" y="-269"/>
              <a:ext cx="298" cy="2691"/>
            </a:xfrm>
            <a:prstGeom prst="rightBrac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42" name="文本框 1641"/>
            <p:cNvSpPr txBox="1"/>
            <p:nvPr/>
          </p:nvSpPr>
          <p:spPr>
            <a:xfrm>
              <a:off x="2579" y="439"/>
              <a:ext cx="1077" cy="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400"/>
                <a:t>W</a:t>
              </a:r>
              <a:endParaRPr lang="en-US" altLang="zh-CN" sz="1400"/>
            </a:p>
          </p:txBody>
        </p:sp>
        <p:sp>
          <p:nvSpPr>
            <p:cNvPr id="1643" name="左大括号 1642"/>
            <p:cNvSpPr/>
            <p:nvPr/>
          </p:nvSpPr>
          <p:spPr>
            <a:xfrm rot="2580000">
              <a:off x="1022" y="1080"/>
              <a:ext cx="283" cy="599"/>
            </a:xfrm>
            <a:prstGeom prst="leftBrace">
              <a:avLst/>
            </a:prstGeom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44" name="文本框 1643"/>
            <p:cNvSpPr txBox="1"/>
            <p:nvPr/>
          </p:nvSpPr>
          <p:spPr>
            <a:xfrm>
              <a:off x="659" y="894"/>
              <a:ext cx="1077" cy="53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400"/>
                <a:t>C</a:t>
              </a:r>
              <a:endParaRPr lang="en-US" altLang="zh-CN" sz="1400"/>
            </a:p>
          </p:txBody>
        </p:sp>
      </p:grpSp>
      <p:cxnSp>
        <p:nvCxnSpPr>
          <p:cNvPr id="1664" name="直接箭头连接符 1663"/>
          <p:cNvCxnSpPr/>
          <p:nvPr/>
        </p:nvCxnSpPr>
        <p:spPr>
          <a:xfrm>
            <a:off x="4862830" y="838835"/>
            <a:ext cx="5461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65" name="直接箭头连接符 1664"/>
          <p:cNvCxnSpPr>
            <a:stCxn id="1551" idx="3"/>
          </p:cNvCxnSpPr>
          <p:nvPr/>
        </p:nvCxnSpPr>
        <p:spPr>
          <a:xfrm>
            <a:off x="6231890" y="1442085"/>
            <a:ext cx="33718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66" name="直接箭头连接符 1665"/>
          <p:cNvCxnSpPr/>
          <p:nvPr/>
        </p:nvCxnSpPr>
        <p:spPr>
          <a:xfrm>
            <a:off x="3952240" y="2775585"/>
            <a:ext cx="5137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78" name="乘号 1677"/>
          <p:cNvSpPr/>
          <p:nvPr/>
        </p:nvSpPr>
        <p:spPr>
          <a:xfrm>
            <a:off x="5408930" y="675640"/>
            <a:ext cx="360045" cy="332105"/>
          </a:xfrm>
          <a:prstGeom prst="mathMultiply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9" name="乘号 1678"/>
          <p:cNvSpPr/>
          <p:nvPr/>
        </p:nvSpPr>
        <p:spPr>
          <a:xfrm>
            <a:off x="6569075" y="1278890"/>
            <a:ext cx="360045" cy="332105"/>
          </a:xfrm>
          <a:prstGeom prst="mathMultiply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0" name="乘号 1679"/>
          <p:cNvSpPr/>
          <p:nvPr/>
        </p:nvSpPr>
        <p:spPr>
          <a:xfrm>
            <a:off x="4445000" y="2618740"/>
            <a:ext cx="360045" cy="332105"/>
          </a:xfrm>
          <a:prstGeom prst="mathMultiply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81" name="直接箭头连接符 1680"/>
          <p:cNvCxnSpPr>
            <a:endCxn id="1680" idx="2"/>
          </p:cNvCxnSpPr>
          <p:nvPr/>
        </p:nvCxnSpPr>
        <p:spPr>
          <a:xfrm flipH="1" flipV="1">
            <a:off x="4718685" y="2870835"/>
            <a:ext cx="2242185" cy="134747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82" name="直接箭头连接符 1681"/>
          <p:cNvCxnSpPr>
            <a:endCxn id="1679" idx="2"/>
          </p:cNvCxnSpPr>
          <p:nvPr/>
        </p:nvCxnSpPr>
        <p:spPr>
          <a:xfrm flipH="1" flipV="1">
            <a:off x="6842760" y="1530985"/>
            <a:ext cx="452755" cy="254889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86" name="肘形连接符 1685"/>
          <p:cNvCxnSpPr>
            <a:endCxn id="1678" idx="2"/>
          </p:cNvCxnSpPr>
          <p:nvPr/>
        </p:nvCxnSpPr>
        <p:spPr>
          <a:xfrm rot="16200000" flipV="1">
            <a:off x="4981575" y="1628140"/>
            <a:ext cx="3166745" cy="1765935"/>
          </a:xfrm>
          <a:prstGeom prst="bentConnector2">
            <a:avLst/>
          </a:prstGeom>
          <a:ln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90" name="文本框 1689"/>
          <p:cNvSpPr txBox="1"/>
          <p:nvPr/>
        </p:nvSpPr>
        <p:spPr>
          <a:xfrm>
            <a:off x="5714365" y="690880"/>
            <a:ext cx="1016000" cy="332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Cx1x1</a:t>
            </a:r>
            <a:endParaRPr lang="en-US" altLang="zh-CN" sz="1200"/>
          </a:p>
        </p:txBody>
      </p:sp>
      <p:sp>
        <p:nvSpPr>
          <p:cNvPr id="1692" name="文本框 1691"/>
          <p:cNvSpPr txBox="1"/>
          <p:nvPr/>
        </p:nvSpPr>
        <p:spPr>
          <a:xfrm rot="4740000">
            <a:off x="6271895" y="1862455"/>
            <a:ext cx="1016000" cy="332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Cx1x1</a:t>
            </a:r>
            <a:endParaRPr lang="en-US" altLang="zh-CN" sz="1200"/>
          </a:p>
        </p:txBody>
      </p:sp>
      <p:sp>
        <p:nvSpPr>
          <p:cNvPr id="1693" name="文本框 1692"/>
          <p:cNvSpPr txBox="1"/>
          <p:nvPr/>
        </p:nvSpPr>
        <p:spPr>
          <a:xfrm rot="1920000">
            <a:off x="4594225" y="3088640"/>
            <a:ext cx="1016000" cy="332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200"/>
              <a:t>Cx1x1</a:t>
            </a:r>
            <a:endParaRPr lang="en-US" altLang="zh-CN" sz="1200"/>
          </a:p>
        </p:txBody>
      </p:sp>
      <p:sp>
        <p:nvSpPr>
          <p:cNvPr id="1694" name="加号 1693"/>
          <p:cNvSpPr/>
          <p:nvPr/>
        </p:nvSpPr>
        <p:spPr>
          <a:xfrm>
            <a:off x="7870825" y="1236345"/>
            <a:ext cx="432000" cy="432000"/>
          </a:xfrm>
          <a:prstGeom prst="mathPlus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96" name="直接箭头连接符 1695"/>
          <p:cNvCxnSpPr>
            <a:stCxn id="1679" idx="1"/>
            <a:endCxn id="1694" idx="2"/>
          </p:cNvCxnSpPr>
          <p:nvPr/>
        </p:nvCxnSpPr>
        <p:spPr>
          <a:xfrm>
            <a:off x="6842760" y="1358900"/>
            <a:ext cx="1085215" cy="933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97" name="直接箭头连接符 1696"/>
          <p:cNvCxnSpPr>
            <a:stCxn id="1678" idx="3"/>
            <a:endCxn id="1694" idx="3"/>
          </p:cNvCxnSpPr>
          <p:nvPr/>
        </p:nvCxnSpPr>
        <p:spPr>
          <a:xfrm>
            <a:off x="5495290" y="927735"/>
            <a:ext cx="2591435" cy="3657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98" name="直接箭头连接符 1697"/>
          <p:cNvCxnSpPr>
            <a:stCxn id="1680" idx="1"/>
            <a:endCxn id="1694" idx="1"/>
          </p:cNvCxnSpPr>
          <p:nvPr/>
        </p:nvCxnSpPr>
        <p:spPr>
          <a:xfrm flipV="1">
            <a:off x="4718685" y="1610995"/>
            <a:ext cx="3368040" cy="108775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 rot="0">
            <a:off x="9635490" y="742315"/>
            <a:ext cx="1979930" cy="1656080"/>
            <a:chOff x="296" y="399"/>
            <a:chExt cx="4457" cy="3741"/>
          </a:xfrm>
          <a:gradFill>
            <a:gsLst>
              <a:gs pos="45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18900000" scaled="1"/>
          </a:gradFill>
        </p:grpSpPr>
        <p:grpSp>
          <p:nvGrpSpPr>
            <p:cNvPr id="5" name="组合 4"/>
            <p:cNvGrpSpPr/>
            <p:nvPr/>
          </p:nvGrpSpPr>
          <p:grpSpPr>
            <a:xfrm rot="0">
              <a:off x="589" y="399"/>
              <a:ext cx="4164" cy="3439"/>
              <a:chOff x="207" y="553"/>
              <a:chExt cx="4164" cy="3602"/>
            </a:xfrm>
            <a:grpFill/>
          </p:grpSpPr>
          <p:grpSp>
            <p:nvGrpSpPr>
              <p:cNvPr id="6" name="组合 5"/>
              <p:cNvGrpSpPr/>
              <p:nvPr/>
            </p:nvGrpSpPr>
            <p:grpSpPr>
              <a:xfrm>
                <a:off x="407" y="553"/>
                <a:ext cx="3964" cy="3386"/>
                <a:chOff x="409" y="918"/>
                <a:chExt cx="5267" cy="4375"/>
              </a:xfrm>
              <a:grpFill/>
            </p:grpSpPr>
            <p:grpSp>
              <p:nvGrpSpPr>
                <p:cNvPr id="7" name="组合 6"/>
                <p:cNvGrpSpPr/>
                <p:nvPr/>
              </p:nvGrpSpPr>
              <p:grpSpPr>
                <a:xfrm>
                  <a:off x="410" y="3743"/>
                  <a:ext cx="5267" cy="1551"/>
                  <a:chOff x="707" y="529"/>
                  <a:chExt cx="5274" cy="1521"/>
                </a:xfrm>
                <a:grpFill/>
              </p:grpSpPr>
              <p:sp>
                <p:nvSpPr>
                  <p:cNvPr id="8" name="立方体 7"/>
                  <p:cNvSpPr/>
                  <p:nvPr/>
                </p:nvSpPr>
                <p:spPr>
                  <a:xfrm>
                    <a:off x="70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" name="立方体 8"/>
                  <p:cNvSpPr/>
                  <p:nvPr/>
                </p:nvSpPr>
                <p:spPr>
                  <a:xfrm>
                    <a:off x="113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立方体 9"/>
                  <p:cNvSpPr/>
                  <p:nvPr/>
                </p:nvSpPr>
                <p:spPr>
                  <a:xfrm>
                    <a:off x="156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立方体 10"/>
                  <p:cNvSpPr/>
                  <p:nvPr/>
                </p:nvSpPr>
                <p:spPr>
                  <a:xfrm>
                    <a:off x="1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立方体 11"/>
                  <p:cNvSpPr/>
                  <p:nvPr/>
                </p:nvSpPr>
                <p:spPr>
                  <a:xfrm>
                    <a:off x="2421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" name="立方体 12"/>
                  <p:cNvSpPr/>
                  <p:nvPr/>
                </p:nvSpPr>
                <p:spPr>
                  <a:xfrm>
                    <a:off x="2849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4" name="立方体 13"/>
                  <p:cNvSpPr/>
                  <p:nvPr/>
                </p:nvSpPr>
                <p:spPr>
                  <a:xfrm>
                    <a:off x="327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立方体 14"/>
                  <p:cNvSpPr/>
                  <p:nvPr/>
                </p:nvSpPr>
                <p:spPr>
                  <a:xfrm>
                    <a:off x="370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" name="立方体 15"/>
                  <p:cNvSpPr/>
                  <p:nvPr/>
                </p:nvSpPr>
                <p:spPr>
                  <a:xfrm>
                    <a:off x="413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立方体 16"/>
                  <p:cNvSpPr/>
                  <p:nvPr/>
                </p:nvSpPr>
                <p:spPr>
                  <a:xfrm>
                    <a:off x="4563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" name="立方体 17"/>
                  <p:cNvSpPr/>
                  <p:nvPr/>
                </p:nvSpPr>
                <p:spPr>
                  <a:xfrm>
                    <a:off x="4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立方体 18"/>
                  <p:cNvSpPr/>
                  <p:nvPr/>
                </p:nvSpPr>
                <p:spPr>
                  <a:xfrm>
                    <a:off x="5420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立方体 19"/>
                  <p:cNvSpPr/>
                  <p:nvPr/>
                </p:nvSpPr>
                <p:spPr>
                  <a:xfrm>
                    <a:off x="70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" name="立方体 23"/>
                  <p:cNvSpPr/>
                  <p:nvPr/>
                </p:nvSpPr>
                <p:spPr>
                  <a:xfrm>
                    <a:off x="113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" name="立方体 27"/>
                  <p:cNvSpPr/>
                  <p:nvPr/>
                </p:nvSpPr>
                <p:spPr>
                  <a:xfrm>
                    <a:off x="156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9" name="立方体 28"/>
                  <p:cNvSpPr/>
                  <p:nvPr/>
                </p:nvSpPr>
                <p:spPr>
                  <a:xfrm>
                    <a:off x="1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" name="立方体 29"/>
                  <p:cNvSpPr/>
                  <p:nvPr/>
                </p:nvSpPr>
                <p:spPr>
                  <a:xfrm>
                    <a:off x="2422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2" name="立方体 361"/>
                  <p:cNvSpPr/>
                  <p:nvPr/>
                </p:nvSpPr>
                <p:spPr>
                  <a:xfrm>
                    <a:off x="2850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3" name="立方体 362"/>
                  <p:cNvSpPr/>
                  <p:nvPr/>
                </p:nvSpPr>
                <p:spPr>
                  <a:xfrm>
                    <a:off x="327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4" name="立方体 363"/>
                  <p:cNvSpPr/>
                  <p:nvPr/>
                </p:nvSpPr>
                <p:spPr>
                  <a:xfrm>
                    <a:off x="370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5" name="立方体 364"/>
                  <p:cNvSpPr/>
                  <p:nvPr/>
                </p:nvSpPr>
                <p:spPr>
                  <a:xfrm>
                    <a:off x="413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6" name="立方体 365"/>
                  <p:cNvSpPr/>
                  <p:nvPr/>
                </p:nvSpPr>
                <p:spPr>
                  <a:xfrm>
                    <a:off x="4564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7" name="立方体 366"/>
                  <p:cNvSpPr/>
                  <p:nvPr/>
                </p:nvSpPr>
                <p:spPr>
                  <a:xfrm>
                    <a:off x="4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8" name="立方体 367"/>
                  <p:cNvSpPr/>
                  <p:nvPr/>
                </p:nvSpPr>
                <p:spPr>
                  <a:xfrm>
                    <a:off x="5421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9" name="立方体 368"/>
                  <p:cNvSpPr/>
                  <p:nvPr/>
                </p:nvSpPr>
                <p:spPr>
                  <a:xfrm>
                    <a:off x="70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0" name="立方体 369"/>
                  <p:cNvSpPr/>
                  <p:nvPr/>
                </p:nvSpPr>
                <p:spPr>
                  <a:xfrm>
                    <a:off x="113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1" name="立方体 370"/>
                  <p:cNvSpPr/>
                  <p:nvPr/>
                </p:nvSpPr>
                <p:spPr>
                  <a:xfrm>
                    <a:off x="156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2" name="立方体 371"/>
                  <p:cNvSpPr/>
                  <p:nvPr/>
                </p:nvSpPr>
                <p:spPr>
                  <a:xfrm>
                    <a:off x="1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3" name="立方体 372"/>
                  <p:cNvSpPr/>
                  <p:nvPr/>
                </p:nvSpPr>
                <p:spPr>
                  <a:xfrm>
                    <a:off x="2421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4" name="立方体 373"/>
                  <p:cNvSpPr/>
                  <p:nvPr/>
                </p:nvSpPr>
                <p:spPr>
                  <a:xfrm>
                    <a:off x="2849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5" name="立方体 374"/>
                  <p:cNvSpPr/>
                  <p:nvPr/>
                </p:nvSpPr>
                <p:spPr>
                  <a:xfrm>
                    <a:off x="327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6" name="立方体 375"/>
                  <p:cNvSpPr/>
                  <p:nvPr/>
                </p:nvSpPr>
                <p:spPr>
                  <a:xfrm>
                    <a:off x="370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7" name="立方体 376"/>
                  <p:cNvSpPr/>
                  <p:nvPr/>
                </p:nvSpPr>
                <p:spPr>
                  <a:xfrm>
                    <a:off x="413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8" name="立方体 377"/>
                  <p:cNvSpPr/>
                  <p:nvPr/>
                </p:nvSpPr>
                <p:spPr>
                  <a:xfrm>
                    <a:off x="4563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9" name="立方体 378"/>
                  <p:cNvSpPr/>
                  <p:nvPr/>
                </p:nvSpPr>
                <p:spPr>
                  <a:xfrm>
                    <a:off x="4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0" name="立方体 379"/>
                  <p:cNvSpPr/>
                  <p:nvPr/>
                </p:nvSpPr>
                <p:spPr>
                  <a:xfrm>
                    <a:off x="5420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81" name="组合 380"/>
                <p:cNvGrpSpPr/>
                <p:nvPr/>
              </p:nvGrpSpPr>
              <p:grpSpPr>
                <a:xfrm>
                  <a:off x="410" y="2332"/>
                  <a:ext cx="5267" cy="1551"/>
                  <a:chOff x="707" y="529"/>
                  <a:chExt cx="5274" cy="1521"/>
                </a:xfrm>
                <a:grpFill/>
              </p:grpSpPr>
              <p:sp>
                <p:nvSpPr>
                  <p:cNvPr id="382" name="立方体 381"/>
                  <p:cNvSpPr/>
                  <p:nvPr/>
                </p:nvSpPr>
                <p:spPr>
                  <a:xfrm>
                    <a:off x="70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3" name="立方体 382"/>
                  <p:cNvSpPr/>
                  <p:nvPr/>
                </p:nvSpPr>
                <p:spPr>
                  <a:xfrm>
                    <a:off x="113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4" name="立方体 383"/>
                  <p:cNvSpPr/>
                  <p:nvPr/>
                </p:nvSpPr>
                <p:spPr>
                  <a:xfrm>
                    <a:off x="156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5" name="立方体 384"/>
                  <p:cNvSpPr/>
                  <p:nvPr/>
                </p:nvSpPr>
                <p:spPr>
                  <a:xfrm>
                    <a:off x="1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6" name="立方体 385"/>
                  <p:cNvSpPr/>
                  <p:nvPr/>
                </p:nvSpPr>
                <p:spPr>
                  <a:xfrm>
                    <a:off x="2421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7" name="立方体 386"/>
                  <p:cNvSpPr/>
                  <p:nvPr/>
                </p:nvSpPr>
                <p:spPr>
                  <a:xfrm>
                    <a:off x="2849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8" name="立方体 387"/>
                  <p:cNvSpPr/>
                  <p:nvPr/>
                </p:nvSpPr>
                <p:spPr>
                  <a:xfrm>
                    <a:off x="327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9" name="立方体 388"/>
                  <p:cNvSpPr/>
                  <p:nvPr/>
                </p:nvSpPr>
                <p:spPr>
                  <a:xfrm>
                    <a:off x="370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0" name="立方体 389"/>
                  <p:cNvSpPr/>
                  <p:nvPr/>
                </p:nvSpPr>
                <p:spPr>
                  <a:xfrm>
                    <a:off x="413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1" name="立方体 390"/>
                  <p:cNvSpPr/>
                  <p:nvPr/>
                </p:nvSpPr>
                <p:spPr>
                  <a:xfrm>
                    <a:off x="4563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2" name="立方体 391"/>
                  <p:cNvSpPr/>
                  <p:nvPr/>
                </p:nvSpPr>
                <p:spPr>
                  <a:xfrm>
                    <a:off x="4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3" name="立方体 392"/>
                  <p:cNvSpPr/>
                  <p:nvPr/>
                </p:nvSpPr>
                <p:spPr>
                  <a:xfrm>
                    <a:off x="5420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4" name="立方体 393"/>
                  <p:cNvSpPr/>
                  <p:nvPr/>
                </p:nvSpPr>
                <p:spPr>
                  <a:xfrm>
                    <a:off x="70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5" name="立方体 394"/>
                  <p:cNvSpPr/>
                  <p:nvPr/>
                </p:nvSpPr>
                <p:spPr>
                  <a:xfrm>
                    <a:off x="113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6" name="立方体 395"/>
                  <p:cNvSpPr/>
                  <p:nvPr/>
                </p:nvSpPr>
                <p:spPr>
                  <a:xfrm>
                    <a:off x="156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7" name="立方体 396"/>
                  <p:cNvSpPr/>
                  <p:nvPr/>
                </p:nvSpPr>
                <p:spPr>
                  <a:xfrm>
                    <a:off x="1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8" name="立方体 397"/>
                  <p:cNvSpPr/>
                  <p:nvPr/>
                </p:nvSpPr>
                <p:spPr>
                  <a:xfrm>
                    <a:off x="2422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99" name="立方体 398"/>
                  <p:cNvSpPr/>
                  <p:nvPr/>
                </p:nvSpPr>
                <p:spPr>
                  <a:xfrm>
                    <a:off x="2850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0" name="立方体 399"/>
                  <p:cNvSpPr/>
                  <p:nvPr/>
                </p:nvSpPr>
                <p:spPr>
                  <a:xfrm>
                    <a:off x="327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1" name="立方体 400"/>
                  <p:cNvSpPr/>
                  <p:nvPr/>
                </p:nvSpPr>
                <p:spPr>
                  <a:xfrm>
                    <a:off x="370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2" name="立方体 401"/>
                  <p:cNvSpPr/>
                  <p:nvPr/>
                </p:nvSpPr>
                <p:spPr>
                  <a:xfrm>
                    <a:off x="413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3" name="立方体 402"/>
                  <p:cNvSpPr/>
                  <p:nvPr/>
                </p:nvSpPr>
                <p:spPr>
                  <a:xfrm>
                    <a:off x="4564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4" name="立方体 403"/>
                  <p:cNvSpPr/>
                  <p:nvPr/>
                </p:nvSpPr>
                <p:spPr>
                  <a:xfrm>
                    <a:off x="4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5" name="立方体 404"/>
                  <p:cNvSpPr/>
                  <p:nvPr/>
                </p:nvSpPr>
                <p:spPr>
                  <a:xfrm>
                    <a:off x="5421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6" name="立方体 405"/>
                  <p:cNvSpPr/>
                  <p:nvPr/>
                </p:nvSpPr>
                <p:spPr>
                  <a:xfrm>
                    <a:off x="70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7" name="立方体 406"/>
                  <p:cNvSpPr/>
                  <p:nvPr/>
                </p:nvSpPr>
                <p:spPr>
                  <a:xfrm>
                    <a:off x="113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8" name="立方体 407"/>
                  <p:cNvSpPr/>
                  <p:nvPr/>
                </p:nvSpPr>
                <p:spPr>
                  <a:xfrm>
                    <a:off x="156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9" name="立方体 408"/>
                  <p:cNvSpPr/>
                  <p:nvPr/>
                </p:nvSpPr>
                <p:spPr>
                  <a:xfrm>
                    <a:off x="1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0" name="立方体 409"/>
                  <p:cNvSpPr/>
                  <p:nvPr/>
                </p:nvSpPr>
                <p:spPr>
                  <a:xfrm>
                    <a:off x="2421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1" name="立方体 410"/>
                  <p:cNvSpPr/>
                  <p:nvPr/>
                </p:nvSpPr>
                <p:spPr>
                  <a:xfrm>
                    <a:off x="2849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2" name="立方体 411"/>
                  <p:cNvSpPr/>
                  <p:nvPr/>
                </p:nvSpPr>
                <p:spPr>
                  <a:xfrm>
                    <a:off x="327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3" name="立方体 412"/>
                  <p:cNvSpPr/>
                  <p:nvPr/>
                </p:nvSpPr>
                <p:spPr>
                  <a:xfrm>
                    <a:off x="370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4" name="立方体 413"/>
                  <p:cNvSpPr/>
                  <p:nvPr/>
                </p:nvSpPr>
                <p:spPr>
                  <a:xfrm>
                    <a:off x="413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5" name="立方体 414"/>
                  <p:cNvSpPr/>
                  <p:nvPr/>
                </p:nvSpPr>
                <p:spPr>
                  <a:xfrm>
                    <a:off x="4563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6" name="立方体 415"/>
                  <p:cNvSpPr/>
                  <p:nvPr/>
                </p:nvSpPr>
                <p:spPr>
                  <a:xfrm>
                    <a:off x="4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17" name="立方体 416"/>
                  <p:cNvSpPr/>
                  <p:nvPr/>
                </p:nvSpPr>
                <p:spPr>
                  <a:xfrm>
                    <a:off x="5420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18" name="组合 417"/>
                <p:cNvGrpSpPr/>
                <p:nvPr/>
              </p:nvGrpSpPr>
              <p:grpSpPr>
                <a:xfrm>
                  <a:off x="409" y="918"/>
                  <a:ext cx="5267" cy="1551"/>
                  <a:chOff x="707" y="529"/>
                  <a:chExt cx="5274" cy="1521"/>
                </a:xfrm>
                <a:grpFill/>
              </p:grpSpPr>
              <p:sp>
                <p:nvSpPr>
                  <p:cNvPr id="419" name="立方体 418"/>
                  <p:cNvSpPr/>
                  <p:nvPr/>
                </p:nvSpPr>
                <p:spPr>
                  <a:xfrm>
                    <a:off x="70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0" name="立方体 419"/>
                  <p:cNvSpPr/>
                  <p:nvPr/>
                </p:nvSpPr>
                <p:spPr>
                  <a:xfrm>
                    <a:off x="113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1" name="立方体 420"/>
                  <p:cNvSpPr/>
                  <p:nvPr/>
                </p:nvSpPr>
                <p:spPr>
                  <a:xfrm>
                    <a:off x="156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2" name="立方体 421"/>
                  <p:cNvSpPr/>
                  <p:nvPr/>
                </p:nvSpPr>
                <p:spPr>
                  <a:xfrm>
                    <a:off x="1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3" name="立方体 422"/>
                  <p:cNvSpPr/>
                  <p:nvPr/>
                </p:nvSpPr>
                <p:spPr>
                  <a:xfrm>
                    <a:off x="2421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4" name="立方体 423"/>
                  <p:cNvSpPr/>
                  <p:nvPr/>
                </p:nvSpPr>
                <p:spPr>
                  <a:xfrm>
                    <a:off x="2849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5" name="立方体 424"/>
                  <p:cNvSpPr/>
                  <p:nvPr/>
                </p:nvSpPr>
                <p:spPr>
                  <a:xfrm>
                    <a:off x="327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6" name="立方体 425"/>
                  <p:cNvSpPr/>
                  <p:nvPr/>
                </p:nvSpPr>
                <p:spPr>
                  <a:xfrm>
                    <a:off x="370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7" name="立方体 426"/>
                  <p:cNvSpPr/>
                  <p:nvPr/>
                </p:nvSpPr>
                <p:spPr>
                  <a:xfrm>
                    <a:off x="413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8" name="立方体 427"/>
                  <p:cNvSpPr/>
                  <p:nvPr/>
                </p:nvSpPr>
                <p:spPr>
                  <a:xfrm>
                    <a:off x="4563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9" name="立方体 428"/>
                  <p:cNvSpPr/>
                  <p:nvPr/>
                </p:nvSpPr>
                <p:spPr>
                  <a:xfrm>
                    <a:off x="4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0" name="立方体 429"/>
                  <p:cNvSpPr/>
                  <p:nvPr/>
                </p:nvSpPr>
                <p:spPr>
                  <a:xfrm>
                    <a:off x="5420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1" name="立方体 430"/>
                  <p:cNvSpPr/>
                  <p:nvPr/>
                </p:nvSpPr>
                <p:spPr>
                  <a:xfrm>
                    <a:off x="70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2" name="立方体 431"/>
                  <p:cNvSpPr/>
                  <p:nvPr/>
                </p:nvSpPr>
                <p:spPr>
                  <a:xfrm>
                    <a:off x="113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3" name="立方体 432"/>
                  <p:cNvSpPr/>
                  <p:nvPr/>
                </p:nvSpPr>
                <p:spPr>
                  <a:xfrm>
                    <a:off x="156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4" name="立方体 433"/>
                  <p:cNvSpPr/>
                  <p:nvPr/>
                </p:nvSpPr>
                <p:spPr>
                  <a:xfrm>
                    <a:off x="1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5" name="立方体 434"/>
                  <p:cNvSpPr/>
                  <p:nvPr/>
                </p:nvSpPr>
                <p:spPr>
                  <a:xfrm>
                    <a:off x="2422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6" name="立方体 435"/>
                  <p:cNvSpPr/>
                  <p:nvPr/>
                </p:nvSpPr>
                <p:spPr>
                  <a:xfrm>
                    <a:off x="2850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7" name="立方体 436"/>
                  <p:cNvSpPr/>
                  <p:nvPr/>
                </p:nvSpPr>
                <p:spPr>
                  <a:xfrm>
                    <a:off x="327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8" name="立方体 437"/>
                  <p:cNvSpPr/>
                  <p:nvPr/>
                </p:nvSpPr>
                <p:spPr>
                  <a:xfrm>
                    <a:off x="370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9" name="立方体 438"/>
                  <p:cNvSpPr/>
                  <p:nvPr/>
                </p:nvSpPr>
                <p:spPr>
                  <a:xfrm>
                    <a:off x="413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0" name="立方体 439"/>
                  <p:cNvSpPr/>
                  <p:nvPr/>
                </p:nvSpPr>
                <p:spPr>
                  <a:xfrm>
                    <a:off x="4564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1" name="立方体 440"/>
                  <p:cNvSpPr/>
                  <p:nvPr/>
                </p:nvSpPr>
                <p:spPr>
                  <a:xfrm>
                    <a:off x="4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2" name="立方体 441"/>
                  <p:cNvSpPr/>
                  <p:nvPr/>
                </p:nvSpPr>
                <p:spPr>
                  <a:xfrm>
                    <a:off x="5421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3" name="立方体 442"/>
                  <p:cNvSpPr/>
                  <p:nvPr/>
                </p:nvSpPr>
                <p:spPr>
                  <a:xfrm>
                    <a:off x="70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4" name="立方体 443"/>
                  <p:cNvSpPr/>
                  <p:nvPr/>
                </p:nvSpPr>
                <p:spPr>
                  <a:xfrm>
                    <a:off x="113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5" name="立方体 444"/>
                  <p:cNvSpPr/>
                  <p:nvPr/>
                </p:nvSpPr>
                <p:spPr>
                  <a:xfrm>
                    <a:off x="156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6" name="立方体 445"/>
                  <p:cNvSpPr/>
                  <p:nvPr/>
                </p:nvSpPr>
                <p:spPr>
                  <a:xfrm>
                    <a:off x="1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7" name="立方体 446"/>
                  <p:cNvSpPr/>
                  <p:nvPr/>
                </p:nvSpPr>
                <p:spPr>
                  <a:xfrm>
                    <a:off x="2421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8" name="立方体 447"/>
                  <p:cNvSpPr/>
                  <p:nvPr/>
                </p:nvSpPr>
                <p:spPr>
                  <a:xfrm>
                    <a:off x="2849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9" name="立方体 448"/>
                  <p:cNvSpPr/>
                  <p:nvPr/>
                </p:nvSpPr>
                <p:spPr>
                  <a:xfrm>
                    <a:off x="327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0" name="立方体 449"/>
                  <p:cNvSpPr/>
                  <p:nvPr/>
                </p:nvSpPr>
                <p:spPr>
                  <a:xfrm>
                    <a:off x="370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1" name="立方体 450"/>
                  <p:cNvSpPr/>
                  <p:nvPr/>
                </p:nvSpPr>
                <p:spPr>
                  <a:xfrm>
                    <a:off x="413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2" name="立方体 451"/>
                  <p:cNvSpPr/>
                  <p:nvPr/>
                </p:nvSpPr>
                <p:spPr>
                  <a:xfrm>
                    <a:off x="4563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3" name="立方体 452"/>
                  <p:cNvSpPr/>
                  <p:nvPr/>
                </p:nvSpPr>
                <p:spPr>
                  <a:xfrm>
                    <a:off x="4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4" name="立方体 453"/>
                  <p:cNvSpPr/>
                  <p:nvPr/>
                </p:nvSpPr>
                <p:spPr>
                  <a:xfrm>
                    <a:off x="5420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55" name="组合 454"/>
              <p:cNvGrpSpPr/>
              <p:nvPr/>
            </p:nvGrpSpPr>
            <p:grpSpPr>
              <a:xfrm>
                <a:off x="306" y="661"/>
                <a:ext cx="3964" cy="3386"/>
                <a:chOff x="409" y="918"/>
                <a:chExt cx="5267" cy="4375"/>
              </a:xfrm>
              <a:grpFill/>
            </p:grpSpPr>
            <p:grpSp>
              <p:nvGrpSpPr>
                <p:cNvPr id="456" name="组合 455"/>
                <p:cNvGrpSpPr/>
                <p:nvPr/>
              </p:nvGrpSpPr>
              <p:grpSpPr>
                <a:xfrm>
                  <a:off x="410" y="3743"/>
                  <a:ext cx="5267" cy="1551"/>
                  <a:chOff x="707" y="529"/>
                  <a:chExt cx="5274" cy="1521"/>
                </a:xfrm>
                <a:grpFill/>
              </p:grpSpPr>
              <p:sp>
                <p:nvSpPr>
                  <p:cNvPr id="457" name="立方体 456"/>
                  <p:cNvSpPr/>
                  <p:nvPr/>
                </p:nvSpPr>
                <p:spPr>
                  <a:xfrm>
                    <a:off x="70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8" name="立方体 457"/>
                  <p:cNvSpPr/>
                  <p:nvPr/>
                </p:nvSpPr>
                <p:spPr>
                  <a:xfrm>
                    <a:off x="113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9" name="立方体 458"/>
                  <p:cNvSpPr/>
                  <p:nvPr/>
                </p:nvSpPr>
                <p:spPr>
                  <a:xfrm>
                    <a:off x="156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0" name="立方体 459"/>
                  <p:cNvSpPr/>
                  <p:nvPr/>
                </p:nvSpPr>
                <p:spPr>
                  <a:xfrm>
                    <a:off x="1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1" name="立方体 460"/>
                  <p:cNvSpPr/>
                  <p:nvPr/>
                </p:nvSpPr>
                <p:spPr>
                  <a:xfrm>
                    <a:off x="2421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2" name="立方体 461"/>
                  <p:cNvSpPr/>
                  <p:nvPr/>
                </p:nvSpPr>
                <p:spPr>
                  <a:xfrm>
                    <a:off x="2849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3" name="立方体 462"/>
                  <p:cNvSpPr/>
                  <p:nvPr/>
                </p:nvSpPr>
                <p:spPr>
                  <a:xfrm>
                    <a:off x="327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4" name="立方体 463"/>
                  <p:cNvSpPr/>
                  <p:nvPr/>
                </p:nvSpPr>
                <p:spPr>
                  <a:xfrm>
                    <a:off x="370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5" name="立方体 464"/>
                  <p:cNvSpPr/>
                  <p:nvPr/>
                </p:nvSpPr>
                <p:spPr>
                  <a:xfrm>
                    <a:off x="413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6" name="立方体 465"/>
                  <p:cNvSpPr/>
                  <p:nvPr/>
                </p:nvSpPr>
                <p:spPr>
                  <a:xfrm>
                    <a:off x="4563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7" name="立方体 466"/>
                  <p:cNvSpPr/>
                  <p:nvPr/>
                </p:nvSpPr>
                <p:spPr>
                  <a:xfrm>
                    <a:off x="4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8" name="立方体 467"/>
                  <p:cNvSpPr/>
                  <p:nvPr/>
                </p:nvSpPr>
                <p:spPr>
                  <a:xfrm>
                    <a:off x="5420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9" name="立方体 468"/>
                  <p:cNvSpPr/>
                  <p:nvPr/>
                </p:nvSpPr>
                <p:spPr>
                  <a:xfrm>
                    <a:off x="70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0" name="立方体 469"/>
                  <p:cNvSpPr/>
                  <p:nvPr/>
                </p:nvSpPr>
                <p:spPr>
                  <a:xfrm>
                    <a:off x="113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1" name="立方体 470"/>
                  <p:cNvSpPr/>
                  <p:nvPr/>
                </p:nvSpPr>
                <p:spPr>
                  <a:xfrm>
                    <a:off x="156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2" name="立方体 471"/>
                  <p:cNvSpPr/>
                  <p:nvPr/>
                </p:nvSpPr>
                <p:spPr>
                  <a:xfrm>
                    <a:off x="1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3" name="立方体 472"/>
                  <p:cNvSpPr/>
                  <p:nvPr/>
                </p:nvSpPr>
                <p:spPr>
                  <a:xfrm>
                    <a:off x="2422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1" name="立方体 810"/>
                  <p:cNvSpPr/>
                  <p:nvPr/>
                </p:nvSpPr>
                <p:spPr>
                  <a:xfrm>
                    <a:off x="2850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2" name="立方体 811"/>
                  <p:cNvSpPr/>
                  <p:nvPr/>
                </p:nvSpPr>
                <p:spPr>
                  <a:xfrm>
                    <a:off x="327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3" name="立方体 812"/>
                  <p:cNvSpPr/>
                  <p:nvPr/>
                </p:nvSpPr>
                <p:spPr>
                  <a:xfrm>
                    <a:off x="370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4" name="立方体 813"/>
                  <p:cNvSpPr/>
                  <p:nvPr/>
                </p:nvSpPr>
                <p:spPr>
                  <a:xfrm>
                    <a:off x="413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5" name="立方体 814"/>
                  <p:cNvSpPr/>
                  <p:nvPr/>
                </p:nvSpPr>
                <p:spPr>
                  <a:xfrm>
                    <a:off x="4564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6" name="立方体 815"/>
                  <p:cNvSpPr/>
                  <p:nvPr/>
                </p:nvSpPr>
                <p:spPr>
                  <a:xfrm>
                    <a:off x="4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7" name="立方体 816"/>
                  <p:cNvSpPr/>
                  <p:nvPr/>
                </p:nvSpPr>
                <p:spPr>
                  <a:xfrm>
                    <a:off x="5421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8" name="立方体 817"/>
                  <p:cNvSpPr/>
                  <p:nvPr/>
                </p:nvSpPr>
                <p:spPr>
                  <a:xfrm>
                    <a:off x="70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19" name="立方体 818"/>
                  <p:cNvSpPr/>
                  <p:nvPr/>
                </p:nvSpPr>
                <p:spPr>
                  <a:xfrm>
                    <a:off x="113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0" name="立方体 819"/>
                  <p:cNvSpPr/>
                  <p:nvPr/>
                </p:nvSpPr>
                <p:spPr>
                  <a:xfrm>
                    <a:off x="156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1" name="立方体 820"/>
                  <p:cNvSpPr/>
                  <p:nvPr/>
                </p:nvSpPr>
                <p:spPr>
                  <a:xfrm>
                    <a:off x="1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2" name="立方体 821"/>
                  <p:cNvSpPr/>
                  <p:nvPr/>
                </p:nvSpPr>
                <p:spPr>
                  <a:xfrm>
                    <a:off x="2421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3" name="立方体 822"/>
                  <p:cNvSpPr/>
                  <p:nvPr/>
                </p:nvSpPr>
                <p:spPr>
                  <a:xfrm>
                    <a:off x="2849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4" name="立方体 823"/>
                  <p:cNvSpPr/>
                  <p:nvPr/>
                </p:nvSpPr>
                <p:spPr>
                  <a:xfrm>
                    <a:off x="327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5" name="立方体 824"/>
                  <p:cNvSpPr/>
                  <p:nvPr/>
                </p:nvSpPr>
                <p:spPr>
                  <a:xfrm>
                    <a:off x="370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6" name="立方体 825"/>
                  <p:cNvSpPr/>
                  <p:nvPr/>
                </p:nvSpPr>
                <p:spPr>
                  <a:xfrm>
                    <a:off x="413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7" name="立方体 826"/>
                  <p:cNvSpPr/>
                  <p:nvPr/>
                </p:nvSpPr>
                <p:spPr>
                  <a:xfrm>
                    <a:off x="4563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8" name="立方体 827"/>
                  <p:cNvSpPr/>
                  <p:nvPr/>
                </p:nvSpPr>
                <p:spPr>
                  <a:xfrm>
                    <a:off x="4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29" name="立方体 828"/>
                  <p:cNvSpPr/>
                  <p:nvPr/>
                </p:nvSpPr>
                <p:spPr>
                  <a:xfrm>
                    <a:off x="5420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30" name="组合 829"/>
                <p:cNvGrpSpPr/>
                <p:nvPr/>
              </p:nvGrpSpPr>
              <p:grpSpPr>
                <a:xfrm>
                  <a:off x="410" y="2332"/>
                  <a:ext cx="5267" cy="1551"/>
                  <a:chOff x="707" y="529"/>
                  <a:chExt cx="5274" cy="1521"/>
                </a:xfrm>
                <a:grpFill/>
              </p:grpSpPr>
              <p:sp>
                <p:nvSpPr>
                  <p:cNvPr id="831" name="立方体 830"/>
                  <p:cNvSpPr/>
                  <p:nvPr/>
                </p:nvSpPr>
                <p:spPr>
                  <a:xfrm>
                    <a:off x="70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2" name="立方体 831"/>
                  <p:cNvSpPr/>
                  <p:nvPr/>
                </p:nvSpPr>
                <p:spPr>
                  <a:xfrm>
                    <a:off x="113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3" name="立方体 832"/>
                  <p:cNvSpPr/>
                  <p:nvPr/>
                </p:nvSpPr>
                <p:spPr>
                  <a:xfrm>
                    <a:off x="156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4" name="立方体 833"/>
                  <p:cNvSpPr/>
                  <p:nvPr/>
                </p:nvSpPr>
                <p:spPr>
                  <a:xfrm>
                    <a:off x="1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5" name="立方体 834"/>
                  <p:cNvSpPr/>
                  <p:nvPr/>
                </p:nvSpPr>
                <p:spPr>
                  <a:xfrm>
                    <a:off x="2421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6" name="立方体 835"/>
                  <p:cNvSpPr/>
                  <p:nvPr/>
                </p:nvSpPr>
                <p:spPr>
                  <a:xfrm>
                    <a:off x="2849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7" name="立方体 836"/>
                  <p:cNvSpPr/>
                  <p:nvPr/>
                </p:nvSpPr>
                <p:spPr>
                  <a:xfrm>
                    <a:off x="327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8" name="立方体 837"/>
                  <p:cNvSpPr/>
                  <p:nvPr/>
                </p:nvSpPr>
                <p:spPr>
                  <a:xfrm>
                    <a:off x="370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39" name="立方体 838"/>
                  <p:cNvSpPr/>
                  <p:nvPr/>
                </p:nvSpPr>
                <p:spPr>
                  <a:xfrm>
                    <a:off x="413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0" name="立方体 839"/>
                  <p:cNvSpPr/>
                  <p:nvPr/>
                </p:nvSpPr>
                <p:spPr>
                  <a:xfrm>
                    <a:off x="4563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1" name="立方体 840"/>
                  <p:cNvSpPr/>
                  <p:nvPr/>
                </p:nvSpPr>
                <p:spPr>
                  <a:xfrm>
                    <a:off x="4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2" name="立方体 841"/>
                  <p:cNvSpPr/>
                  <p:nvPr/>
                </p:nvSpPr>
                <p:spPr>
                  <a:xfrm>
                    <a:off x="5420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3" name="立方体 842"/>
                  <p:cNvSpPr/>
                  <p:nvPr/>
                </p:nvSpPr>
                <p:spPr>
                  <a:xfrm>
                    <a:off x="70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4" name="立方体 843"/>
                  <p:cNvSpPr/>
                  <p:nvPr/>
                </p:nvSpPr>
                <p:spPr>
                  <a:xfrm>
                    <a:off x="113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5" name="立方体 844"/>
                  <p:cNvSpPr/>
                  <p:nvPr/>
                </p:nvSpPr>
                <p:spPr>
                  <a:xfrm>
                    <a:off x="156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6" name="立方体 845"/>
                  <p:cNvSpPr/>
                  <p:nvPr/>
                </p:nvSpPr>
                <p:spPr>
                  <a:xfrm>
                    <a:off x="1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7" name="立方体 846"/>
                  <p:cNvSpPr/>
                  <p:nvPr/>
                </p:nvSpPr>
                <p:spPr>
                  <a:xfrm>
                    <a:off x="2422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8" name="立方体 847"/>
                  <p:cNvSpPr/>
                  <p:nvPr/>
                </p:nvSpPr>
                <p:spPr>
                  <a:xfrm>
                    <a:off x="2850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49" name="立方体 848"/>
                  <p:cNvSpPr/>
                  <p:nvPr/>
                </p:nvSpPr>
                <p:spPr>
                  <a:xfrm>
                    <a:off x="327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0" name="立方体 849"/>
                  <p:cNvSpPr/>
                  <p:nvPr/>
                </p:nvSpPr>
                <p:spPr>
                  <a:xfrm>
                    <a:off x="370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1" name="立方体 850"/>
                  <p:cNvSpPr/>
                  <p:nvPr/>
                </p:nvSpPr>
                <p:spPr>
                  <a:xfrm>
                    <a:off x="413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2" name="立方体 851"/>
                  <p:cNvSpPr/>
                  <p:nvPr/>
                </p:nvSpPr>
                <p:spPr>
                  <a:xfrm>
                    <a:off x="4564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3" name="立方体 852"/>
                  <p:cNvSpPr/>
                  <p:nvPr/>
                </p:nvSpPr>
                <p:spPr>
                  <a:xfrm>
                    <a:off x="4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4" name="立方体 853"/>
                  <p:cNvSpPr/>
                  <p:nvPr/>
                </p:nvSpPr>
                <p:spPr>
                  <a:xfrm>
                    <a:off x="5421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5" name="立方体 854"/>
                  <p:cNvSpPr/>
                  <p:nvPr/>
                </p:nvSpPr>
                <p:spPr>
                  <a:xfrm>
                    <a:off x="70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6" name="立方体 855"/>
                  <p:cNvSpPr/>
                  <p:nvPr/>
                </p:nvSpPr>
                <p:spPr>
                  <a:xfrm>
                    <a:off x="113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7" name="立方体 856"/>
                  <p:cNvSpPr/>
                  <p:nvPr/>
                </p:nvSpPr>
                <p:spPr>
                  <a:xfrm>
                    <a:off x="156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8" name="立方体 857"/>
                  <p:cNvSpPr/>
                  <p:nvPr/>
                </p:nvSpPr>
                <p:spPr>
                  <a:xfrm>
                    <a:off x="1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59" name="立方体 858"/>
                  <p:cNvSpPr/>
                  <p:nvPr/>
                </p:nvSpPr>
                <p:spPr>
                  <a:xfrm>
                    <a:off x="2421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0" name="立方体 859"/>
                  <p:cNvSpPr/>
                  <p:nvPr/>
                </p:nvSpPr>
                <p:spPr>
                  <a:xfrm>
                    <a:off x="2849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1" name="立方体 860"/>
                  <p:cNvSpPr/>
                  <p:nvPr/>
                </p:nvSpPr>
                <p:spPr>
                  <a:xfrm>
                    <a:off x="327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2" name="立方体 861"/>
                  <p:cNvSpPr/>
                  <p:nvPr/>
                </p:nvSpPr>
                <p:spPr>
                  <a:xfrm>
                    <a:off x="370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3" name="立方体 862"/>
                  <p:cNvSpPr/>
                  <p:nvPr/>
                </p:nvSpPr>
                <p:spPr>
                  <a:xfrm>
                    <a:off x="413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4" name="立方体 863"/>
                  <p:cNvSpPr/>
                  <p:nvPr/>
                </p:nvSpPr>
                <p:spPr>
                  <a:xfrm>
                    <a:off x="4563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5" name="立方体 864"/>
                  <p:cNvSpPr/>
                  <p:nvPr/>
                </p:nvSpPr>
                <p:spPr>
                  <a:xfrm>
                    <a:off x="4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6" name="立方体 865"/>
                  <p:cNvSpPr/>
                  <p:nvPr/>
                </p:nvSpPr>
                <p:spPr>
                  <a:xfrm>
                    <a:off x="5420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867" name="组合 866"/>
                <p:cNvGrpSpPr/>
                <p:nvPr/>
              </p:nvGrpSpPr>
              <p:grpSpPr>
                <a:xfrm>
                  <a:off x="409" y="918"/>
                  <a:ext cx="5267" cy="1551"/>
                  <a:chOff x="707" y="529"/>
                  <a:chExt cx="5274" cy="1521"/>
                </a:xfrm>
                <a:grpFill/>
              </p:grpSpPr>
              <p:sp>
                <p:nvSpPr>
                  <p:cNvPr id="868" name="立方体 867"/>
                  <p:cNvSpPr/>
                  <p:nvPr/>
                </p:nvSpPr>
                <p:spPr>
                  <a:xfrm>
                    <a:off x="70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69" name="立方体 868"/>
                  <p:cNvSpPr/>
                  <p:nvPr/>
                </p:nvSpPr>
                <p:spPr>
                  <a:xfrm>
                    <a:off x="113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0" name="立方体 869"/>
                  <p:cNvSpPr/>
                  <p:nvPr/>
                </p:nvSpPr>
                <p:spPr>
                  <a:xfrm>
                    <a:off x="156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1" name="立方体 870"/>
                  <p:cNvSpPr/>
                  <p:nvPr/>
                </p:nvSpPr>
                <p:spPr>
                  <a:xfrm>
                    <a:off x="1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2" name="立方体 871"/>
                  <p:cNvSpPr/>
                  <p:nvPr/>
                </p:nvSpPr>
                <p:spPr>
                  <a:xfrm>
                    <a:off x="2421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3" name="立方体 872"/>
                  <p:cNvSpPr/>
                  <p:nvPr/>
                </p:nvSpPr>
                <p:spPr>
                  <a:xfrm>
                    <a:off x="2849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4" name="立方体 873"/>
                  <p:cNvSpPr/>
                  <p:nvPr/>
                </p:nvSpPr>
                <p:spPr>
                  <a:xfrm>
                    <a:off x="327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5" name="立方体 874"/>
                  <p:cNvSpPr/>
                  <p:nvPr/>
                </p:nvSpPr>
                <p:spPr>
                  <a:xfrm>
                    <a:off x="370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6" name="立方体 875"/>
                  <p:cNvSpPr/>
                  <p:nvPr/>
                </p:nvSpPr>
                <p:spPr>
                  <a:xfrm>
                    <a:off x="413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7" name="立方体 876"/>
                  <p:cNvSpPr/>
                  <p:nvPr/>
                </p:nvSpPr>
                <p:spPr>
                  <a:xfrm>
                    <a:off x="4563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8" name="立方体 877"/>
                  <p:cNvSpPr/>
                  <p:nvPr/>
                </p:nvSpPr>
                <p:spPr>
                  <a:xfrm>
                    <a:off x="4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79" name="立方体 878"/>
                  <p:cNvSpPr/>
                  <p:nvPr/>
                </p:nvSpPr>
                <p:spPr>
                  <a:xfrm>
                    <a:off x="5420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0" name="立方体 879"/>
                  <p:cNvSpPr/>
                  <p:nvPr/>
                </p:nvSpPr>
                <p:spPr>
                  <a:xfrm>
                    <a:off x="70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1" name="立方体 880"/>
                  <p:cNvSpPr/>
                  <p:nvPr/>
                </p:nvSpPr>
                <p:spPr>
                  <a:xfrm>
                    <a:off x="113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2" name="立方体 881"/>
                  <p:cNvSpPr/>
                  <p:nvPr/>
                </p:nvSpPr>
                <p:spPr>
                  <a:xfrm>
                    <a:off x="156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3" name="立方体 882"/>
                  <p:cNvSpPr/>
                  <p:nvPr/>
                </p:nvSpPr>
                <p:spPr>
                  <a:xfrm>
                    <a:off x="1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4" name="立方体 883"/>
                  <p:cNvSpPr/>
                  <p:nvPr/>
                </p:nvSpPr>
                <p:spPr>
                  <a:xfrm>
                    <a:off x="2422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5" name="立方体 884"/>
                  <p:cNvSpPr/>
                  <p:nvPr/>
                </p:nvSpPr>
                <p:spPr>
                  <a:xfrm>
                    <a:off x="2850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6" name="立方体 885"/>
                  <p:cNvSpPr/>
                  <p:nvPr/>
                </p:nvSpPr>
                <p:spPr>
                  <a:xfrm>
                    <a:off x="327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7" name="立方体 886"/>
                  <p:cNvSpPr/>
                  <p:nvPr/>
                </p:nvSpPr>
                <p:spPr>
                  <a:xfrm>
                    <a:off x="370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8" name="立方体 887"/>
                  <p:cNvSpPr/>
                  <p:nvPr/>
                </p:nvSpPr>
                <p:spPr>
                  <a:xfrm>
                    <a:off x="413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89" name="立方体 888"/>
                  <p:cNvSpPr/>
                  <p:nvPr/>
                </p:nvSpPr>
                <p:spPr>
                  <a:xfrm>
                    <a:off x="4564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0" name="立方体 889"/>
                  <p:cNvSpPr/>
                  <p:nvPr/>
                </p:nvSpPr>
                <p:spPr>
                  <a:xfrm>
                    <a:off x="4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1" name="立方体 890"/>
                  <p:cNvSpPr/>
                  <p:nvPr/>
                </p:nvSpPr>
                <p:spPr>
                  <a:xfrm>
                    <a:off x="5421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2" name="立方体 891"/>
                  <p:cNvSpPr/>
                  <p:nvPr/>
                </p:nvSpPr>
                <p:spPr>
                  <a:xfrm>
                    <a:off x="70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3" name="立方体 892"/>
                  <p:cNvSpPr/>
                  <p:nvPr/>
                </p:nvSpPr>
                <p:spPr>
                  <a:xfrm>
                    <a:off x="113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4" name="立方体 893"/>
                  <p:cNvSpPr/>
                  <p:nvPr/>
                </p:nvSpPr>
                <p:spPr>
                  <a:xfrm>
                    <a:off x="156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5" name="立方体 894"/>
                  <p:cNvSpPr/>
                  <p:nvPr/>
                </p:nvSpPr>
                <p:spPr>
                  <a:xfrm>
                    <a:off x="1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6" name="立方体 895"/>
                  <p:cNvSpPr/>
                  <p:nvPr/>
                </p:nvSpPr>
                <p:spPr>
                  <a:xfrm>
                    <a:off x="2421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7" name="立方体 896"/>
                  <p:cNvSpPr/>
                  <p:nvPr/>
                </p:nvSpPr>
                <p:spPr>
                  <a:xfrm>
                    <a:off x="2849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8" name="立方体 897"/>
                  <p:cNvSpPr/>
                  <p:nvPr/>
                </p:nvSpPr>
                <p:spPr>
                  <a:xfrm>
                    <a:off x="327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899" name="立方体 898"/>
                  <p:cNvSpPr/>
                  <p:nvPr/>
                </p:nvSpPr>
                <p:spPr>
                  <a:xfrm>
                    <a:off x="370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0" name="立方体 899"/>
                  <p:cNvSpPr/>
                  <p:nvPr/>
                </p:nvSpPr>
                <p:spPr>
                  <a:xfrm>
                    <a:off x="413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1" name="立方体 900"/>
                  <p:cNvSpPr/>
                  <p:nvPr/>
                </p:nvSpPr>
                <p:spPr>
                  <a:xfrm>
                    <a:off x="4563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2" name="立方体 901"/>
                  <p:cNvSpPr/>
                  <p:nvPr/>
                </p:nvSpPr>
                <p:spPr>
                  <a:xfrm>
                    <a:off x="4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3" name="立方体 902"/>
                  <p:cNvSpPr/>
                  <p:nvPr/>
                </p:nvSpPr>
                <p:spPr>
                  <a:xfrm>
                    <a:off x="5420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904" name="组合 903"/>
              <p:cNvGrpSpPr/>
              <p:nvPr/>
            </p:nvGrpSpPr>
            <p:grpSpPr>
              <a:xfrm>
                <a:off x="207" y="769"/>
                <a:ext cx="3964" cy="3386"/>
                <a:chOff x="409" y="918"/>
                <a:chExt cx="5267" cy="4375"/>
              </a:xfrm>
              <a:grpFill/>
            </p:grpSpPr>
            <p:grpSp>
              <p:nvGrpSpPr>
                <p:cNvPr id="905" name="组合 904"/>
                <p:cNvGrpSpPr/>
                <p:nvPr/>
              </p:nvGrpSpPr>
              <p:grpSpPr>
                <a:xfrm>
                  <a:off x="410" y="3743"/>
                  <a:ext cx="5267" cy="1551"/>
                  <a:chOff x="707" y="529"/>
                  <a:chExt cx="5274" cy="1521"/>
                </a:xfrm>
                <a:grpFill/>
              </p:grpSpPr>
              <p:sp>
                <p:nvSpPr>
                  <p:cNvPr id="906" name="立方体 905"/>
                  <p:cNvSpPr/>
                  <p:nvPr/>
                </p:nvSpPr>
                <p:spPr>
                  <a:xfrm>
                    <a:off x="70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7" name="立方体 906"/>
                  <p:cNvSpPr/>
                  <p:nvPr/>
                </p:nvSpPr>
                <p:spPr>
                  <a:xfrm>
                    <a:off x="113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8" name="立方体 907"/>
                  <p:cNvSpPr/>
                  <p:nvPr/>
                </p:nvSpPr>
                <p:spPr>
                  <a:xfrm>
                    <a:off x="156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09" name="立方体 908"/>
                  <p:cNvSpPr/>
                  <p:nvPr/>
                </p:nvSpPr>
                <p:spPr>
                  <a:xfrm>
                    <a:off x="1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0" name="立方体 909"/>
                  <p:cNvSpPr/>
                  <p:nvPr/>
                </p:nvSpPr>
                <p:spPr>
                  <a:xfrm>
                    <a:off x="2421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1" name="立方体 910"/>
                  <p:cNvSpPr/>
                  <p:nvPr/>
                </p:nvSpPr>
                <p:spPr>
                  <a:xfrm>
                    <a:off x="2849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2" name="立方体 911"/>
                  <p:cNvSpPr/>
                  <p:nvPr/>
                </p:nvSpPr>
                <p:spPr>
                  <a:xfrm>
                    <a:off x="327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3" name="立方体 912"/>
                  <p:cNvSpPr/>
                  <p:nvPr/>
                </p:nvSpPr>
                <p:spPr>
                  <a:xfrm>
                    <a:off x="370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4" name="立方体 913"/>
                  <p:cNvSpPr/>
                  <p:nvPr/>
                </p:nvSpPr>
                <p:spPr>
                  <a:xfrm>
                    <a:off x="413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5" name="立方体 914"/>
                  <p:cNvSpPr/>
                  <p:nvPr/>
                </p:nvSpPr>
                <p:spPr>
                  <a:xfrm>
                    <a:off x="4563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6" name="立方体 915"/>
                  <p:cNvSpPr/>
                  <p:nvPr/>
                </p:nvSpPr>
                <p:spPr>
                  <a:xfrm>
                    <a:off x="4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7" name="立方体 916"/>
                  <p:cNvSpPr/>
                  <p:nvPr/>
                </p:nvSpPr>
                <p:spPr>
                  <a:xfrm>
                    <a:off x="5420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8" name="立方体 917"/>
                  <p:cNvSpPr/>
                  <p:nvPr/>
                </p:nvSpPr>
                <p:spPr>
                  <a:xfrm>
                    <a:off x="70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19" name="立方体 918"/>
                  <p:cNvSpPr/>
                  <p:nvPr/>
                </p:nvSpPr>
                <p:spPr>
                  <a:xfrm>
                    <a:off x="113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0" name="立方体 919"/>
                  <p:cNvSpPr/>
                  <p:nvPr/>
                </p:nvSpPr>
                <p:spPr>
                  <a:xfrm>
                    <a:off x="156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1" name="立方体 920"/>
                  <p:cNvSpPr/>
                  <p:nvPr/>
                </p:nvSpPr>
                <p:spPr>
                  <a:xfrm>
                    <a:off x="1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2" name="立方体 921"/>
                  <p:cNvSpPr/>
                  <p:nvPr/>
                </p:nvSpPr>
                <p:spPr>
                  <a:xfrm>
                    <a:off x="2422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3" name="立方体 922"/>
                  <p:cNvSpPr/>
                  <p:nvPr/>
                </p:nvSpPr>
                <p:spPr>
                  <a:xfrm>
                    <a:off x="2850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4" name="立方体 923"/>
                  <p:cNvSpPr/>
                  <p:nvPr/>
                </p:nvSpPr>
                <p:spPr>
                  <a:xfrm>
                    <a:off x="327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5" name="立方体 924"/>
                  <p:cNvSpPr/>
                  <p:nvPr/>
                </p:nvSpPr>
                <p:spPr>
                  <a:xfrm>
                    <a:off x="370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6" name="立方体 925"/>
                  <p:cNvSpPr/>
                  <p:nvPr/>
                </p:nvSpPr>
                <p:spPr>
                  <a:xfrm>
                    <a:off x="413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7" name="立方体 926"/>
                  <p:cNvSpPr/>
                  <p:nvPr/>
                </p:nvSpPr>
                <p:spPr>
                  <a:xfrm>
                    <a:off x="4564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8" name="立方体 927"/>
                  <p:cNvSpPr/>
                  <p:nvPr/>
                </p:nvSpPr>
                <p:spPr>
                  <a:xfrm>
                    <a:off x="4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29" name="立方体 928"/>
                  <p:cNvSpPr/>
                  <p:nvPr/>
                </p:nvSpPr>
                <p:spPr>
                  <a:xfrm>
                    <a:off x="5421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0" name="立方体 929"/>
                  <p:cNvSpPr/>
                  <p:nvPr/>
                </p:nvSpPr>
                <p:spPr>
                  <a:xfrm>
                    <a:off x="70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1" name="立方体 930"/>
                  <p:cNvSpPr/>
                  <p:nvPr/>
                </p:nvSpPr>
                <p:spPr>
                  <a:xfrm>
                    <a:off x="113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2" name="立方体 931"/>
                  <p:cNvSpPr/>
                  <p:nvPr/>
                </p:nvSpPr>
                <p:spPr>
                  <a:xfrm>
                    <a:off x="156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3" name="立方体 932"/>
                  <p:cNvSpPr/>
                  <p:nvPr/>
                </p:nvSpPr>
                <p:spPr>
                  <a:xfrm>
                    <a:off x="1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4" name="立方体 933"/>
                  <p:cNvSpPr/>
                  <p:nvPr/>
                </p:nvSpPr>
                <p:spPr>
                  <a:xfrm>
                    <a:off x="2421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5" name="立方体 934"/>
                  <p:cNvSpPr/>
                  <p:nvPr/>
                </p:nvSpPr>
                <p:spPr>
                  <a:xfrm>
                    <a:off x="2849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6" name="立方体 935"/>
                  <p:cNvSpPr/>
                  <p:nvPr/>
                </p:nvSpPr>
                <p:spPr>
                  <a:xfrm>
                    <a:off x="327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7" name="立方体 936"/>
                  <p:cNvSpPr/>
                  <p:nvPr/>
                </p:nvSpPr>
                <p:spPr>
                  <a:xfrm>
                    <a:off x="370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8" name="立方体 937"/>
                  <p:cNvSpPr/>
                  <p:nvPr/>
                </p:nvSpPr>
                <p:spPr>
                  <a:xfrm>
                    <a:off x="413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39" name="立方体 938"/>
                  <p:cNvSpPr/>
                  <p:nvPr/>
                </p:nvSpPr>
                <p:spPr>
                  <a:xfrm>
                    <a:off x="4563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0" name="立方体 939"/>
                  <p:cNvSpPr/>
                  <p:nvPr/>
                </p:nvSpPr>
                <p:spPr>
                  <a:xfrm>
                    <a:off x="4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1" name="立方体 940"/>
                  <p:cNvSpPr/>
                  <p:nvPr/>
                </p:nvSpPr>
                <p:spPr>
                  <a:xfrm>
                    <a:off x="5420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42" name="组合 941"/>
                <p:cNvGrpSpPr/>
                <p:nvPr/>
              </p:nvGrpSpPr>
              <p:grpSpPr>
                <a:xfrm>
                  <a:off x="410" y="2332"/>
                  <a:ext cx="5267" cy="1551"/>
                  <a:chOff x="707" y="529"/>
                  <a:chExt cx="5274" cy="1521"/>
                </a:xfrm>
                <a:grpFill/>
              </p:grpSpPr>
              <p:sp>
                <p:nvSpPr>
                  <p:cNvPr id="943" name="立方体 942"/>
                  <p:cNvSpPr/>
                  <p:nvPr/>
                </p:nvSpPr>
                <p:spPr>
                  <a:xfrm>
                    <a:off x="70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4" name="立方体 943"/>
                  <p:cNvSpPr/>
                  <p:nvPr/>
                </p:nvSpPr>
                <p:spPr>
                  <a:xfrm>
                    <a:off x="113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5" name="立方体 944"/>
                  <p:cNvSpPr/>
                  <p:nvPr/>
                </p:nvSpPr>
                <p:spPr>
                  <a:xfrm>
                    <a:off x="156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6" name="立方体 945"/>
                  <p:cNvSpPr/>
                  <p:nvPr/>
                </p:nvSpPr>
                <p:spPr>
                  <a:xfrm>
                    <a:off x="1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7" name="立方体 946"/>
                  <p:cNvSpPr/>
                  <p:nvPr/>
                </p:nvSpPr>
                <p:spPr>
                  <a:xfrm>
                    <a:off x="2421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8" name="立方体 947"/>
                  <p:cNvSpPr/>
                  <p:nvPr/>
                </p:nvSpPr>
                <p:spPr>
                  <a:xfrm>
                    <a:off x="2849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9" name="立方体 948"/>
                  <p:cNvSpPr/>
                  <p:nvPr/>
                </p:nvSpPr>
                <p:spPr>
                  <a:xfrm>
                    <a:off x="327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0" name="立方体 949"/>
                  <p:cNvSpPr/>
                  <p:nvPr/>
                </p:nvSpPr>
                <p:spPr>
                  <a:xfrm>
                    <a:off x="370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1" name="立方体 950"/>
                  <p:cNvSpPr/>
                  <p:nvPr/>
                </p:nvSpPr>
                <p:spPr>
                  <a:xfrm>
                    <a:off x="413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2" name="立方体 951"/>
                  <p:cNvSpPr/>
                  <p:nvPr/>
                </p:nvSpPr>
                <p:spPr>
                  <a:xfrm>
                    <a:off x="4563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3" name="立方体 952"/>
                  <p:cNvSpPr/>
                  <p:nvPr/>
                </p:nvSpPr>
                <p:spPr>
                  <a:xfrm>
                    <a:off x="4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4" name="立方体 953"/>
                  <p:cNvSpPr/>
                  <p:nvPr/>
                </p:nvSpPr>
                <p:spPr>
                  <a:xfrm>
                    <a:off x="5420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5" name="立方体 954"/>
                  <p:cNvSpPr/>
                  <p:nvPr/>
                </p:nvSpPr>
                <p:spPr>
                  <a:xfrm>
                    <a:off x="70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6" name="立方体 955"/>
                  <p:cNvSpPr/>
                  <p:nvPr/>
                </p:nvSpPr>
                <p:spPr>
                  <a:xfrm>
                    <a:off x="113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7" name="立方体 956"/>
                  <p:cNvSpPr/>
                  <p:nvPr/>
                </p:nvSpPr>
                <p:spPr>
                  <a:xfrm>
                    <a:off x="156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8" name="立方体 957"/>
                  <p:cNvSpPr/>
                  <p:nvPr/>
                </p:nvSpPr>
                <p:spPr>
                  <a:xfrm>
                    <a:off x="1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59" name="立方体 958"/>
                  <p:cNvSpPr/>
                  <p:nvPr/>
                </p:nvSpPr>
                <p:spPr>
                  <a:xfrm>
                    <a:off x="2422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0" name="立方体 959"/>
                  <p:cNvSpPr/>
                  <p:nvPr/>
                </p:nvSpPr>
                <p:spPr>
                  <a:xfrm>
                    <a:off x="2850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1" name="立方体 960"/>
                  <p:cNvSpPr/>
                  <p:nvPr/>
                </p:nvSpPr>
                <p:spPr>
                  <a:xfrm>
                    <a:off x="327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2" name="立方体 961"/>
                  <p:cNvSpPr/>
                  <p:nvPr/>
                </p:nvSpPr>
                <p:spPr>
                  <a:xfrm>
                    <a:off x="370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3" name="立方体 962"/>
                  <p:cNvSpPr/>
                  <p:nvPr/>
                </p:nvSpPr>
                <p:spPr>
                  <a:xfrm>
                    <a:off x="413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4" name="立方体 963"/>
                  <p:cNvSpPr/>
                  <p:nvPr/>
                </p:nvSpPr>
                <p:spPr>
                  <a:xfrm>
                    <a:off x="4564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5" name="立方体 964"/>
                  <p:cNvSpPr/>
                  <p:nvPr/>
                </p:nvSpPr>
                <p:spPr>
                  <a:xfrm>
                    <a:off x="4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6" name="立方体 965"/>
                  <p:cNvSpPr/>
                  <p:nvPr/>
                </p:nvSpPr>
                <p:spPr>
                  <a:xfrm>
                    <a:off x="5421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7" name="立方体 966"/>
                  <p:cNvSpPr/>
                  <p:nvPr/>
                </p:nvSpPr>
                <p:spPr>
                  <a:xfrm>
                    <a:off x="70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8" name="立方体 967"/>
                  <p:cNvSpPr/>
                  <p:nvPr/>
                </p:nvSpPr>
                <p:spPr>
                  <a:xfrm>
                    <a:off x="113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9" name="立方体 968"/>
                  <p:cNvSpPr/>
                  <p:nvPr/>
                </p:nvSpPr>
                <p:spPr>
                  <a:xfrm>
                    <a:off x="156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0" name="立方体 969"/>
                  <p:cNvSpPr/>
                  <p:nvPr/>
                </p:nvSpPr>
                <p:spPr>
                  <a:xfrm>
                    <a:off x="1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1" name="立方体 970"/>
                  <p:cNvSpPr/>
                  <p:nvPr/>
                </p:nvSpPr>
                <p:spPr>
                  <a:xfrm>
                    <a:off x="2421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2" name="立方体 971"/>
                  <p:cNvSpPr/>
                  <p:nvPr/>
                </p:nvSpPr>
                <p:spPr>
                  <a:xfrm>
                    <a:off x="2849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3" name="立方体 972"/>
                  <p:cNvSpPr/>
                  <p:nvPr/>
                </p:nvSpPr>
                <p:spPr>
                  <a:xfrm>
                    <a:off x="327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4" name="立方体 973"/>
                  <p:cNvSpPr/>
                  <p:nvPr/>
                </p:nvSpPr>
                <p:spPr>
                  <a:xfrm>
                    <a:off x="370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5" name="立方体 974"/>
                  <p:cNvSpPr/>
                  <p:nvPr/>
                </p:nvSpPr>
                <p:spPr>
                  <a:xfrm>
                    <a:off x="413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6" name="立方体 975"/>
                  <p:cNvSpPr/>
                  <p:nvPr/>
                </p:nvSpPr>
                <p:spPr>
                  <a:xfrm>
                    <a:off x="4563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7" name="立方体 976"/>
                  <p:cNvSpPr/>
                  <p:nvPr/>
                </p:nvSpPr>
                <p:spPr>
                  <a:xfrm>
                    <a:off x="4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78" name="立方体 977"/>
                  <p:cNvSpPr/>
                  <p:nvPr/>
                </p:nvSpPr>
                <p:spPr>
                  <a:xfrm>
                    <a:off x="5420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979" name="组合 978"/>
                <p:cNvGrpSpPr/>
                <p:nvPr/>
              </p:nvGrpSpPr>
              <p:grpSpPr>
                <a:xfrm>
                  <a:off x="409" y="918"/>
                  <a:ext cx="5267" cy="1551"/>
                  <a:chOff x="707" y="529"/>
                  <a:chExt cx="5274" cy="1521"/>
                </a:xfrm>
                <a:grpFill/>
              </p:grpSpPr>
              <p:sp>
                <p:nvSpPr>
                  <p:cNvPr id="980" name="立方体 979"/>
                  <p:cNvSpPr/>
                  <p:nvPr/>
                </p:nvSpPr>
                <p:spPr>
                  <a:xfrm>
                    <a:off x="70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1" name="立方体 980"/>
                  <p:cNvSpPr/>
                  <p:nvPr/>
                </p:nvSpPr>
                <p:spPr>
                  <a:xfrm>
                    <a:off x="113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2" name="立方体 981"/>
                  <p:cNvSpPr/>
                  <p:nvPr/>
                </p:nvSpPr>
                <p:spPr>
                  <a:xfrm>
                    <a:off x="156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3" name="立方体 982"/>
                  <p:cNvSpPr/>
                  <p:nvPr/>
                </p:nvSpPr>
                <p:spPr>
                  <a:xfrm>
                    <a:off x="1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4" name="立方体 983"/>
                  <p:cNvSpPr/>
                  <p:nvPr/>
                </p:nvSpPr>
                <p:spPr>
                  <a:xfrm>
                    <a:off x="2421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5" name="立方体 984"/>
                  <p:cNvSpPr/>
                  <p:nvPr/>
                </p:nvSpPr>
                <p:spPr>
                  <a:xfrm>
                    <a:off x="2849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6" name="立方体 985"/>
                  <p:cNvSpPr/>
                  <p:nvPr/>
                </p:nvSpPr>
                <p:spPr>
                  <a:xfrm>
                    <a:off x="327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7" name="立方体 986"/>
                  <p:cNvSpPr/>
                  <p:nvPr/>
                </p:nvSpPr>
                <p:spPr>
                  <a:xfrm>
                    <a:off x="370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8" name="立方体 987"/>
                  <p:cNvSpPr/>
                  <p:nvPr/>
                </p:nvSpPr>
                <p:spPr>
                  <a:xfrm>
                    <a:off x="413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89" name="立方体 988"/>
                  <p:cNvSpPr/>
                  <p:nvPr/>
                </p:nvSpPr>
                <p:spPr>
                  <a:xfrm>
                    <a:off x="4563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0" name="立方体 989"/>
                  <p:cNvSpPr/>
                  <p:nvPr/>
                </p:nvSpPr>
                <p:spPr>
                  <a:xfrm>
                    <a:off x="4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1" name="立方体 990"/>
                  <p:cNvSpPr/>
                  <p:nvPr/>
                </p:nvSpPr>
                <p:spPr>
                  <a:xfrm>
                    <a:off x="5420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2" name="立方体 991"/>
                  <p:cNvSpPr/>
                  <p:nvPr/>
                </p:nvSpPr>
                <p:spPr>
                  <a:xfrm>
                    <a:off x="70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3" name="立方体 992"/>
                  <p:cNvSpPr/>
                  <p:nvPr/>
                </p:nvSpPr>
                <p:spPr>
                  <a:xfrm>
                    <a:off x="113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4" name="立方体 993"/>
                  <p:cNvSpPr/>
                  <p:nvPr/>
                </p:nvSpPr>
                <p:spPr>
                  <a:xfrm>
                    <a:off x="156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5" name="立方体 994"/>
                  <p:cNvSpPr/>
                  <p:nvPr/>
                </p:nvSpPr>
                <p:spPr>
                  <a:xfrm>
                    <a:off x="1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6" name="立方体 995"/>
                  <p:cNvSpPr/>
                  <p:nvPr/>
                </p:nvSpPr>
                <p:spPr>
                  <a:xfrm>
                    <a:off x="2422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7" name="立方体 996"/>
                  <p:cNvSpPr/>
                  <p:nvPr/>
                </p:nvSpPr>
                <p:spPr>
                  <a:xfrm>
                    <a:off x="2850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8" name="立方体 997"/>
                  <p:cNvSpPr/>
                  <p:nvPr/>
                </p:nvSpPr>
                <p:spPr>
                  <a:xfrm>
                    <a:off x="327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99" name="立方体 998"/>
                  <p:cNvSpPr/>
                  <p:nvPr/>
                </p:nvSpPr>
                <p:spPr>
                  <a:xfrm>
                    <a:off x="370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0" name="立方体 999"/>
                  <p:cNvSpPr/>
                  <p:nvPr/>
                </p:nvSpPr>
                <p:spPr>
                  <a:xfrm>
                    <a:off x="413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1" name="立方体 1000"/>
                  <p:cNvSpPr/>
                  <p:nvPr/>
                </p:nvSpPr>
                <p:spPr>
                  <a:xfrm>
                    <a:off x="4564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2" name="立方体 1001"/>
                  <p:cNvSpPr/>
                  <p:nvPr/>
                </p:nvSpPr>
                <p:spPr>
                  <a:xfrm>
                    <a:off x="4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3" name="立方体 1002"/>
                  <p:cNvSpPr/>
                  <p:nvPr/>
                </p:nvSpPr>
                <p:spPr>
                  <a:xfrm>
                    <a:off x="5421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4" name="立方体 1003"/>
                  <p:cNvSpPr/>
                  <p:nvPr/>
                </p:nvSpPr>
                <p:spPr>
                  <a:xfrm>
                    <a:off x="70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5" name="立方体 1004"/>
                  <p:cNvSpPr/>
                  <p:nvPr/>
                </p:nvSpPr>
                <p:spPr>
                  <a:xfrm>
                    <a:off x="113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6" name="立方体 1005"/>
                  <p:cNvSpPr/>
                  <p:nvPr/>
                </p:nvSpPr>
                <p:spPr>
                  <a:xfrm>
                    <a:off x="156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7" name="立方体 1006"/>
                  <p:cNvSpPr/>
                  <p:nvPr/>
                </p:nvSpPr>
                <p:spPr>
                  <a:xfrm>
                    <a:off x="1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8" name="立方体 1007"/>
                  <p:cNvSpPr/>
                  <p:nvPr/>
                </p:nvSpPr>
                <p:spPr>
                  <a:xfrm>
                    <a:off x="2421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9" name="立方体 1008"/>
                  <p:cNvSpPr/>
                  <p:nvPr/>
                </p:nvSpPr>
                <p:spPr>
                  <a:xfrm>
                    <a:off x="2849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0" name="立方体 1009"/>
                  <p:cNvSpPr/>
                  <p:nvPr/>
                </p:nvSpPr>
                <p:spPr>
                  <a:xfrm>
                    <a:off x="327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1" name="立方体 1010"/>
                  <p:cNvSpPr/>
                  <p:nvPr/>
                </p:nvSpPr>
                <p:spPr>
                  <a:xfrm>
                    <a:off x="370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2" name="立方体 1011"/>
                  <p:cNvSpPr/>
                  <p:nvPr/>
                </p:nvSpPr>
                <p:spPr>
                  <a:xfrm>
                    <a:off x="413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3" name="立方体 1012"/>
                  <p:cNvSpPr/>
                  <p:nvPr/>
                </p:nvSpPr>
                <p:spPr>
                  <a:xfrm>
                    <a:off x="4563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4" name="立方体 1013"/>
                  <p:cNvSpPr/>
                  <p:nvPr/>
                </p:nvSpPr>
                <p:spPr>
                  <a:xfrm>
                    <a:off x="4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5" name="立方体 1014"/>
                  <p:cNvSpPr/>
                  <p:nvPr/>
                </p:nvSpPr>
                <p:spPr>
                  <a:xfrm>
                    <a:off x="5420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  <p:grpSp>
          <p:nvGrpSpPr>
            <p:cNvPr id="1016" name="组合 1015"/>
            <p:cNvGrpSpPr/>
            <p:nvPr/>
          </p:nvGrpSpPr>
          <p:grpSpPr>
            <a:xfrm rot="0">
              <a:off x="296" y="702"/>
              <a:ext cx="4164" cy="3439"/>
              <a:chOff x="207" y="553"/>
              <a:chExt cx="4164" cy="3602"/>
            </a:xfrm>
            <a:grpFill/>
          </p:grpSpPr>
          <p:grpSp>
            <p:nvGrpSpPr>
              <p:cNvPr id="1017" name="组合 1016"/>
              <p:cNvGrpSpPr/>
              <p:nvPr/>
            </p:nvGrpSpPr>
            <p:grpSpPr>
              <a:xfrm>
                <a:off x="407" y="553"/>
                <a:ext cx="3964" cy="3386"/>
                <a:chOff x="409" y="918"/>
                <a:chExt cx="5267" cy="4375"/>
              </a:xfrm>
              <a:grpFill/>
            </p:grpSpPr>
            <p:grpSp>
              <p:nvGrpSpPr>
                <p:cNvPr id="1018" name="组合 1017"/>
                <p:cNvGrpSpPr/>
                <p:nvPr/>
              </p:nvGrpSpPr>
              <p:grpSpPr>
                <a:xfrm>
                  <a:off x="410" y="3743"/>
                  <a:ext cx="5267" cy="1551"/>
                  <a:chOff x="707" y="529"/>
                  <a:chExt cx="5274" cy="1521"/>
                </a:xfrm>
                <a:grpFill/>
              </p:grpSpPr>
              <p:sp>
                <p:nvSpPr>
                  <p:cNvPr id="1019" name="立方体 1018"/>
                  <p:cNvSpPr/>
                  <p:nvPr/>
                </p:nvSpPr>
                <p:spPr>
                  <a:xfrm>
                    <a:off x="70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0" name="立方体 1019"/>
                  <p:cNvSpPr/>
                  <p:nvPr/>
                </p:nvSpPr>
                <p:spPr>
                  <a:xfrm>
                    <a:off x="113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1" name="立方体 1020"/>
                  <p:cNvSpPr/>
                  <p:nvPr/>
                </p:nvSpPr>
                <p:spPr>
                  <a:xfrm>
                    <a:off x="156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2" name="立方体 1021"/>
                  <p:cNvSpPr/>
                  <p:nvPr/>
                </p:nvSpPr>
                <p:spPr>
                  <a:xfrm>
                    <a:off x="1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3" name="立方体 1022"/>
                  <p:cNvSpPr/>
                  <p:nvPr/>
                </p:nvSpPr>
                <p:spPr>
                  <a:xfrm>
                    <a:off x="2421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4" name="立方体 1023"/>
                  <p:cNvSpPr/>
                  <p:nvPr/>
                </p:nvSpPr>
                <p:spPr>
                  <a:xfrm>
                    <a:off x="2849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5" name="立方体 1024"/>
                  <p:cNvSpPr/>
                  <p:nvPr/>
                </p:nvSpPr>
                <p:spPr>
                  <a:xfrm>
                    <a:off x="327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6" name="立方体 1025"/>
                  <p:cNvSpPr/>
                  <p:nvPr/>
                </p:nvSpPr>
                <p:spPr>
                  <a:xfrm>
                    <a:off x="370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7" name="立方体 1026"/>
                  <p:cNvSpPr/>
                  <p:nvPr/>
                </p:nvSpPr>
                <p:spPr>
                  <a:xfrm>
                    <a:off x="413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8" name="立方体 1027"/>
                  <p:cNvSpPr/>
                  <p:nvPr/>
                </p:nvSpPr>
                <p:spPr>
                  <a:xfrm>
                    <a:off x="4563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9" name="立方体 1028"/>
                  <p:cNvSpPr/>
                  <p:nvPr/>
                </p:nvSpPr>
                <p:spPr>
                  <a:xfrm>
                    <a:off x="4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0" name="立方体 1029"/>
                  <p:cNvSpPr/>
                  <p:nvPr/>
                </p:nvSpPr>
                <p:spPr>
                  <a:xfrm>
                    <a:off x="5420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1" name="立方体 1030"/>
                  <p:cNvSpPr/>
                  <p:nvPr/>
                </p:nvSpPr>
                <p:spPr>
                  <a:xfrm>
                    <a:off x="70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2" name="立方体 1031"/>
                  <p:cNvSpPr/>
                  <p:nvPr/>
                </p:nvSpPr>
                <p:spPr>
                  <a:xfrm>
                    <a:off x="113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3" name="立方体 1032"/>
                  <p:cNvSpPr/>
                  <p:nvPr/>
                </p:nvSpPr>
                <p:spPr>
                  <a:xfrm>
                    <a:off x="156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4" name="立方体 1033"/>
                  <p:cNvSpPr/>
                  <p:nvPr/>
                </p:nvSpPr>
                <p:spPr>
                  <a:xfrm>
                    <a:off x="1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5" name="立方体 1034"/>
                  <p:cNvSpPr/>
                  <p:nvPr/>
                </p:nvSpPr>
                <p:spPr>
                  <a:xfrm>
                    <a:off x="2422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6" name="立方体 1035"/>
                  <p:cNvSpPr/>
                  <p:nvPr/>
                </p:nvSpPr>
                <p:spPr>
                  <a:xfrm>
                    <a:off x="2850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7" name="立方体 1036"/>
                  <p:cNvSpPr/>
                  <p:nvPr/>
                </p:nvSpPr>
                <p:spPr>
                  <a:xfrm>
                    <a:off x="327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8" name="立方体 1037"/>
                  <p:cNvSpPr/>
                  <p:nvPr/>
                </p:nvSpPr>
                <p:spPr>
                  <a:xfrm>
                    <a:off x="370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9" name="立方体 1038"/>
                  <p:cNvSpPr/>
                  <p:nvPr/>
                </p:nvSpPr>
                <p:spPr>
                  <a:xfrm>
                    <a:off x="413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0" name="立方体 1039"/>
                  <p:cNvSpPr/>
                  <p:nvPr/>
                </p:nvSpPr>
                <p:spPr>
                  <a:xfrm>
                    <a:off x="4564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1" name="立方体 1040"/>
                  <p:cNvSpPr/>
                  <p:nvPr/>
                </p:nvSpPr>
                <p:spPr>
                  <a:xfrm>
                    <a:off x="4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2" name="立方体 1041"/>
                  <p:cNvSpPr/>
                  <p:nvPr/>
                </p:nvSpPr>
                <p:spPr>
                  <a:xfrm>
                    <a:off x="5421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3" name="立方体 1042"/>
                  <p:cNvSpPr/>
                  <p:nvPr/>
                </p:nvSpPr>
                <p:spPr>
                  <a:xfrm>
                    <a:off x="70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4" name="立方体 1043"/>
                  <p:cNvSpPr/>
                  <p:nvPr/>
                </p:nvSpPr>
                <p:spPr>
                  <a:xfrm>
                    <a:off x="113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5" name="立方体 1044"/>
                  <p:cNvSpPr/>
                  <p:nvPr/>
                </p:nvSpPr>
                <p:spPr>
                  <a:xfrm>
                    <a:off x="156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6" name="立方体 1045"/>
                  <p:cNvSpPr/>
                  <p:nvPr/>
                </p:nvSpPr>
                <p:spPr>
                  <a:xfrm>
                    <a:off x="1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7" name="立方体 1046"/>
                  <p:cNvSpPr/>
                  <p:nvPr/>
                </p:nvSpPr>
                <p:spPr>
                  <a:xfrm>
                    <a:off x="2421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8" name="立方体 1047"/>
                  <p:cNvSpPr/>
                  <p:nvPr/>
                </p:nvSpPr>
                <p:spPr>
                  <a:xfrm>
                    <a:off x="2849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49" name="立方体 1048"/>
                  <p:cNvSpPr/>
                  <p:nvPr/>
                </p:nvSpPr>
                <p:spPr>
                  <a:xfrm>
                    <a:off x="327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0" name="立方体 1049"/>
                  <p:cNvSpPr/>
                  <p:nvPr/>
                </p:nvSpPr>
                <p:spPr>
                  <a:xfrm>
                    <a:off x="370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1" name="立方体 1050"/>
                  <p:cNvSpPr/>
                  <p:nvPr/>
                </p:nvSpPr>
                <p:spPr>
                  <a:xfrm>
                    <a:off x="413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2" name="立方体 1051"/>
                  <p:cNvSpPr/>
                  <p:nvPr/>
                </p:nvSpPr>
                <p:spPr>
                  <a:xfrm>
                    <a:off x="4563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3" name="立方体 1052"/>
                  <p:cNvSpPr/>
                  <p:nvPr/>
                </p:nvSpPr>
                <p:spPr>
                  <a:xfrm>
                    <a:off x="4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4" name="立方体 1053"/>
                  <p:cNvSpPr/>
                  <p:nvPr/>
                </p:nvSpPr>
                <p:spPr>
                  <a:xfrm>
                    <a:off x="5420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55" name="组合 1054"/>
                <p:cNvGrpSpPr/>
                <p:nvPr/>
              </p:nvGrpSpPr>
              <p:grpSpPr>
                <a:xfrm>
                  <a:off x="410" y="2332"/>
                  <a:ext cx="5267" cy="1551"/>
                  <a:chOff x="707" y="529"/>
                  <a:chExt cx="5274" cy="1521"/>
                </a:xfrm>
                <a:grpFill/>
              </p:grpSpPr>
              <p:sp>
                <p:nvSpPr>
                  <p:cNvPr id="1056" name="立方体 1055"/>
                  <p:cNvSpPr/>
                  <p:nvPr/>
                </p:nvSpPr>
                <p:spPr>
                  <a:xfrm>
                    <a:off x="70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7" name="立方体 1056"/>
                  <p:cNvSpPr/>
                  <p:nvPr/>
                </p:nvSpPr>
                <p:spPr>
                  <a:xfrm>
                    <a:off x="113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8" name="立方体 1057"/>
                  <p:cNvSpPr/>
                  <p:nvPr/>
                </p:nvSpPr>
                <p:spPr>
                  <a:xfrm>
                    <a:off x="156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9" name="立方体 1058"/>
                  <p:cNvSpPr/>
                  <p:nvPr/>
                </p:nvSpPr>
                <p:spPr>
                  <a:xfrm>
                    <a:off x="1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0" name="立方体 1059"/>
                  <p:cNvSpPr/>
                  <p:nvPr/>
                </p:nvSpPr>
                <p:spPr>
                  <a:xfrm>
                    <a:off x="2421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1" name="立方体 1060"/>
                  <p:cNvSpPr/>
                  <p:nvPr/>
                </p:nvSpPr>
                <p:spPr>
                  <a:xfrm>
                    <a:off x="2849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2" name="立方体 1061"/>
                  <p:cNvSpPr/>
                  <p:nvPr/>
                </p:nvSpPr>
                <p:spPr>
                  <a:xfrm>
                    <a:off x="327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3" name="立方体 1062"/>
                  <p:cNvSpPr/>
                  <p:nvPr/>
                </p:nvSpPr>
                <p:spPr>
                  <a:xfrm>
                    <a:off x="370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4" name="立方体 1063"/>
                  <p:cNvSpPr/>
                  <p:nvPr/>
                </p:nvSpPr>
                <p:spPr>
                  <a:xfrm>
                    <a:off x="413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5" name="立方体 1064"/>
                  <p:cNvSpPr/>
                  <p:nvPr/>
                </p:nvSpPr>
                <p:spPr>
                  <a:xfrm>
                    <a:off x="4563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6" name="立方体 1065"/>
                  <p:cNvSpPr/>
                  <p:nvPr/>
                </p:nvSpPr>
                <p:spPr>
                  <a:xfrm>
                    <a:off x="4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7" name="立方体 1066"/>
                  <p:cNvSpPr/>
                  <p:nvPr/>
                </p:nvSpPr>
                <p:spPr>
                  <a:xfrm>
                    <a:off x="5420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8" name="立方体 1067"/>
                  <p:cNvSpPr/>
                  <p:nvPr/>
                </p:nvSpPr>
                <p:spPr>
                  <a:xfrm>
                    <a:off x="70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9" name="立方体 1068"/>
                  <p:cNvSpPr/>
                  <p:nvPr/>
                </p:nvSpPr>
                <p:spPr>
                  <a:xfrm>
                    <a:off x="113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0" name="立方体 1069"/>
                  <p:cNvSpPr/>
                  <p:nvPr/>
                </p:nvSpPr>
                <p:spPr>
                  <a:xfrm>
                    <a:off x="156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1" name="立方体 1070"/>
                  <p:cNvSpPr/>
                  <p:nvPr/>
                </p:nvSpPr>
                <p:spPr>
                  <a:xfrm>
                    <a:off x="1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2" name="立方体 1071"/>
                  <p:cNvSpPr/>
                  <p:nvPr/>
                </p:nvSpPr>
                <p:spPr>
                  <a:xfrm>
                    <a:off x="2422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3" name="立方体 1072"/>
                  <p:cNvSpPr/>
                  <p:nvPr/>
                </p:nvSpPr>
                <p:spPr>
                  <a:xfrm>
                    <a:off x="2850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4" name="立方体 1073"/>
                  <p:cNvSpPr/>
                  <p:nvPr/>
                </p:nvSpPr>
                <p:spPr>
                  <a:xfrm>
                    <a:off x="327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5" name="立方体 1074"/>
                  <p:cNvSpPr/>
                  <p:nvPr/>
                </p:nvSpPr>
                <p:spPr>
                  <a:xfrm>
                    <a:off x="370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6" name="立方体 1075"/>
                  <p:cNvSpPr/>
                  <p:nvPr/>
                </p:nvSpPr>
                <p:spPr>
                  <a:xfrm>
                    <a:off x="413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7" name="立方体 1076"/>
                  <p:cNvSpPr/>
                  <p:nvPr/>
                </p:nvSpPr>
                <p:spPr>
                  <a:xfrm>
                    <a:off x="4564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8" name="立方体 1077"/>
                  <p:cNvSpPr/>
                  <p:nvPr/>
                </p:nvSpPr>
                <p:spPr>
                  <a:xfrm>
                    <a:off x="4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79" name="立方体 1078"/>
                  <p:cNvSpPr/>
                  <p:nvPr/>
                </p:nvSpPr>
                <p:spPr>
                  <a:xfrm>
                    <a:off x="5421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0" name="立方体 1079"/>
                  <p:cNvSpPr/>
                  <p:nvPr/>
                </p:nvSpPr>
                <p:spPr>
                  <a:xfrm>
                    <a:off x="70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1" name="立方体 1080"/>
                  <p:cNvSpPr/>
                  <p:nvPr/>
                </p:nvSpPr>
                <p:spPr>
                  <a:xfrm>
                    <a:off x="113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2" name="立方体 1081"/>
                  <p:cNvSpPr/>
                  <p:nvPr/>
                </p:nvSpPr>
                <p:spPr>
                  <a:xfrm>
                    <a:off x="156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3" name="立方体 1082"/>
                  <p:cNvSpPr/>
                  <p:nvPr/>
                </p:nvSpPr>
                <p:spPr>
                  <a:xfrm>
                    <a:off x="1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4" name="立方体 1083"/>
                  <p:cNvSpPr/>
                  <p:nvPr/>
                </p:nvSpPr>
                <p:spPr>
                  <a:xfrm>
                    <a:off x="2421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5" name="立方体 1084"/>
                  <p:cNvSpPr/>
                  <p:nvPr/>
                </p:nvSpPr>
                <p:spPr>
                  <a:xfrm>
                    <a:off x="2849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6" name="立方体 1085"/>
                  <p:cNvSpPr/>
                  <p:nvPr/>
                </p:nvSpPr>
                <p:spPr>
                  <a:xfrm>
                    <a:off x="327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7" name="立方体 1086"/>
                  <p:cNvSpPr/>
                  <p:nvPr/>
                </p:nvSpPr>
                <p:spPr>
                  <a:xfrm>
                    <a:off x="370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8" name="立方体 1087"/>
                  <p:cNvSpPr/>
                  <p:nvPr/>
                </p:nvSpPr>
                <p:spPr>
                  <a:xfrm>
                    <a:off x="413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89" name="立方体 1088"/>
                  <p:cNvSpPr/>
                  <p:nvPr/>
                </p:nvSpPr>
                <p:spPr>
                  <a:xfrm>
                    <a:off x="4563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0" name="立方体 1089"/>
                  <p:cNvSpPr/>
                  <p:nvPr/>
                </p:nvSpPr>
                <p:spPr>
                  <a:xfrm>
                    <a:off x="4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1" name="立方体 1090"/>
                  <p:cNvSpPr/>
                  <p:nvPr/>
                </p:nvSpPr>
                <p:spPr>
                  <a:xfrm>
                    <a:off x="5420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92" name="组合 1091"/>
                <p:cNvGrpSpPr/>
                <p:nvPr/>
              </p:nvGrpSpPr>
              <p:grpSpPr>
                <a:xfrm>
                  <a:off x="409" y="918"/>
                  <a:ext cx="5267" cy="1551"/>
                  <a:chOff x="707" y="529"/>
                  <a:chExt cx="5274" cy="1521"/>
                </a:xfrm>
                <a:grpFill/>
              </p:grpSpPr>
              <p:sp>
                <p:nvSpPr>
                  <p:cNvPr id="1093" name="立方体 1092"/>
                  <p:cNvSpPr/>
                  <p:nvPr/>
                </p:nvSpPr>
                <p:spPr>
                  <a:xfrm>
                    <a:off x="70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4" name="立方体 1093"/>
                  <p:cNvSpPr/>
                  <p:nvPr/>
                </p:nvSpPr>
                <p:spPr>
                  <a:xfrm>
                    <a:off x="113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5" name="立方体 1094"/>
                  <p:cNvSpPr/>
                  <p:nvPr/>
                </p:nvSpPr>
                <p:spPr>
                  <a:xfrm>
                    <a:off x="156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6" name="立方体 1095"/>
                  <p:cNvSpPr/>
                  <p:nvPr/>
                </p:nvSpPr>
                <p:spPr>
                  <a:xfrm>
                    <a:off x="1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7" name="立方体 1096"/>
                  <p:cNvSpPr/>
                  <p:nvPr/>
                </p:nvSpPr>
                <p:spPr>
                  <a:xfrm>
                    <a:off x="2421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8" name="立方体 1097"/>
                  <p:cNvSpPr/>
                  <p:nvPr/>
                </p:nvSpPr>
                <p:spPr>
                  <a:xfrm>
                    <a:off x="2849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99" name="立方体 1098"/>
                  <p:cNvSpPr/>
                  <p:nvPr/>
                </p:nvSpPr>
                <p:spPr>
                  <a:xfrm>
                    <a:off x="327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0" name="立方体 1099"/>
                  <p:cNvSpPr/>
                  <p:nvPr/>
                </p:nvSpPr>
                <p:spPr>
                  <a:xfrm>
                    <a:off x="370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1" name="立方体 1100"/>
                  <p:cNvSpPr/>
                  <p:nvPr/>
                </p:nvSpPr>
                <p:spPr>
                  <a:xfrm>
                    <a:off x="413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2" name="立方体 1101"/>
                  <p:cNvSpPr/>
                  <p:nvPr/>
                </p:nvSpPr>
                <p:spPr>
                  <a:xfrm>
                    <a:off x="4563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3" name="立方体 1102"/>
                  <p:cNvSpPr/>
                  <p:nvPr/>
                </p:nvSpPr>
                <p:spPr>
                  <a:xfrm>
                    <a:off x="4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4" name="立方体 1103"/>
                  <p:cNvSpPr/>
                  <p:nvPr/>
                </p:nvSpPr>
                <p:spPr>
                  <a:xfrm>
                    <a:off x="5420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5" name="立方体 1104"/>
                  <p:cNvSpPr/>
                  <p:nvPr/>
                </p:nvSpPr>
                <p:spPr>
                  <a:xfrm>
                    <a:off x="70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6" name="立方体 1105"/>
                  <p:cNvSpPr/>
                  <p:nvPr/>
                </p:nvSpPr>
                <p:spPr>
                  <a:xfrm>
                    <a:off x="113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7" name="立方体 1106"/>
                  <p:cNvSpPr/>
                  <p:nvPr/>
                </p:nvSpPr>
                <p:spPr>
                  <a:xfrm>
                    <a:off x="156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8" name="立方体 1107"/>
                  <p:cNvSpPr/>
                  <p:nvPr/>
                </p:nvSpPr>
                <p:spPr>
                  <a:xfrm>
                    <a:off x="1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9" name="立方体 1108"/>
                  <p:cNvSpPr/>
                  <p:nvPr/>
                </p:nvSpPr>
                <p:spPr>
                  <a:xfrm>
                    <a:off x="2422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0" name="立方体 1109"/>
                  <p:cNvSpPr/>
                  <p:nvPr/>
                </p:nvSpPr>
                <p:spPr>
                  <a:xfrm>
                    <a:off x="2850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1" name="立方体 1110"/>
                  <p:cNvSpPr/>
                  <p:nvPr/>
                </p:nvSpPr>
                <p:spPr>
                  <a:xfrm>
                    <a:off x="327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2" name="立方体 1111"/>
                  <p:cNvSpPr/>
                  <p:nvPr/>
                </p:nvSpPr>
                <p:spPr>
                  <a:xfrm>
                    <a:off x="370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3" name="立方体 1112"/>
                  <p:cNvSpPr/>
                  <p:nvPr/>
                </p:nvSpPr>
                <p:spPr>
                  <a:xfrm>
                    <a:off x="413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4" name="立方体 1113"/>
                  <p:cNvSpPr/>
                  <p:nvPr/>
                </p:nvSpPr>
                <p:spPr>
                  <a:xfrm>
                    <a:off x="4564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5" name="立方体 1114"/>
                  <p:cNvSpPr/>
                  <p:nvPr/>
                </p:nvSpPr>
                <p:spPr>
                  <a:xfrm>
                    <a:off x="4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6" name="立方体 1115"/>
                  <p:cNvSpPr/>
                  <p:nvPr/>
                </p:nvSpPr>
                <p:spPr>
                  <a:xfrm>
                    <a:off x="5421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7" name="立方体 1116"/>
                  <p:cNvSpPr/>
                  <p:nvPr/>
                </p:nvSpPr>
                <p:spPr>
                  <a:xfrm>
                    <a:off x="70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8" name="立方体 1117"/>
                  <p:cNvSpPr/>
                  <p:nvPr/>
                </p:nvSpPr>
                <p:spPr>
                  <a:xfrm>
                    <a:off x="113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9" name="立方体 1118"/>
                  <p:cNvSpPr/>
                  <p:nvPr/>
                </p:nvSpPr>
                <p:spPr>
                  <a:xfrm>
                    <a:off x="156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0" name="立方体 1119"/>
                  <p:cNvSpPr/>
                  <p:nvPr/>
                </p:nvSpPr>
                <p:spPr>
                  <a:xfrm>
                    <a:off x="1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1" name="立方体 1120"/>
                  <p:cNvSpPr/>
                  <p:nvPr/>
                </p:nvSpPr>
                <p:spPr>
                  <a:xfrm>
                    <a:off x="2421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2" name="立方体 1121"/>
                  <p:cNvSpPr/>
                  <p:nvPr/>
                </p:nvSpPr>
                <p:spPr>
                  <a:xfrm>
                    <a:off x="2849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3" name="立方体 1122"/>
                  <p:cNvSpPr/>
                  <p:nvPr/>
                </p:nvSpPr>
                <p:spPr>
                  <a:xfrm>
                    <a:off x="327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4" name="立方体 1123"/>
                  <p:cNvSpPr/>
                  <p:nvPr/>
                </p:nvSpPr>
                <p:spPr>
                  <a:xfrm>
                    <a:off x="370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5" name="立方体 1124"/>
                  <p:cNvSpPr/>
                  <p:nvPr/>
                </p:nvSpPr>
                <p:spPr>
                  <a:xfrm>
                    <a:off x="413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6" name="立方体 1125"/>
                  <p:cNvSpPr/>
                  <p:nvPr/>
                </p:nvSpPr>
                <p:spPr>
                  <a:xfrm>
                    <a:off x="4563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7" name="立方体 1126"/>
                  <p:cNvSpPr/>
                  <p:nvPr/>
                </p:nvSpPr>
                <p:spPr>
                  <a:xfrm>
                    <a:off x="4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28" name="立方体 1127"/>
                  <p:cNvSpPr/>
                  <p:nvPr/>
                </p:nvSpPr>
                <p:spPr>
                  <a:xfrm>
                    <a:off x="5420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129" name="组合 1128"/>
              <p:cNvGrpSpPr/>
              <p:nvPr/>
            </p:nvGrpSpPr>
            <p:grpSpPr>
              <a:xfrm>
                <a:off x="306" y="661"/>
                <a:ext cx="3964" cy="3386"/>
                <a:chOff x="409" y="918"/>
                <a:chExt cx="5267" cy="4375"/>
              </a:xfrm>
              <a:grpFill/>
            </p:grpSpPr>
            <p:grpSp>
              <p:nvGrpSpPr>
                <p:cNvPr id="1130" name="组合 1129"/>
                <p:cNvGrpSpPr/>
                <p:nvPr/>
              </p:nvGrpSpPr>
              <p:grpSpPr>
                <a:xfrm>
                  <a:off x="410" y="3743"/>
                  <a:ext cx="5267" cy="1551"/>
                  <a:chOff x="707" y="529"/>
                  <a:chExt cx="5274" cy="1521"/>
                </a:xfrm>
                <a:grpFill/>
              </p:grpSpPr>
              <p:sp>
                <p:nvSpPr>
                  <p:cNvPr id="1131" name="立方体 1130"/>
                  <p:cNvSpPr/>
                  <p:nvPr/>
                </p:nvSpPr>
                <p:spPr>
                  <a:xfrm>
                    <a:off x="70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2" name="立方体 1131"/>
                  <p:cNvSpPr/>
                  <p:nvPr/>
                </p:nvSpPr>
                <p:spPr>
                  <a:xfrm>
                    <a:off x="113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3" name="立方体 1132"/>
                  <p:cNvSpPr/>
                  <p:nvPr/>
                </p:nvSpPr>
                <p:spPr>
                  <a:xfrm>
                    <a:off x="156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4" name="立方体 1133"/>
                  <p:cNvSpPr/>
                  <p:nvPr/>
                </p:nvSpPr>
                <p:spPr>
                  <a:xfrm>
                    <a:off x="1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5" name="立方体 1134"/>
                  <p:cNvSpPr/>
                  <p:nvPr/>
                </p:nvSpPr>
                <p:spPr>
                  <a:xfrm>
                    <a:off x="2421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6" name="立方体 1135"/>
                  <p:cNvSpPr/>
                  <p:nvPr/>
                </p:nvSpPr>
                <p:spPr>
                  <a:xfrm>
                    <a:off x="2849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7" name="立方体 1136"/>
                  <p:cNvSpPr/>
                  <p:nvPr/>
                </p:nvSpPr>
                <p:spPr>
                  <a:xfrm>
                    <a:off x="327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8" name="立方体 1137"/>
                  <p:cNvSpPr/>
                  <p:nvPr/>
                </p:nvSpPr>
                <p:spPr>
                  <a:xfrm>
                    <a:off x="370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39" name="立方体 1138"/>
                  <p:cNvSpPr/>
                  <p:nvPr/>
                </p:nvSpPr>
                <p:spPr>
                  <a:xfrm>
                    <a:off x="413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0" name="立方体 1139"/>
                  <p:cNvSpPr/>
                  <p:nvPr/>
                </p:nvSpPr>
                <p:spPr>
                  <a:xfrm>
                    <a:off x="4563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1" name="立方体 1140"/>
                  <p:cNvSpPr/>
                  <p:nvPr/>
                </p:nvSpPr>
                <p:spPr>
                  <a:xfrm>
                    <a:off x="4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2" name="立方体 1141"/>
                  <p:cNvSpPr/>
                  <p:nvPr/>
                </p:nvSpPr>
                <p:spPr>
                  <a:xfrm>
                    <a:off x="5420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3" name="立方体 1142"/>
                  <p:cNvSpPr/>
                  <p:nvPr/>
                </p:nvSpPr>
                <p:spPr>
                  <a:xfrm>
                    <a:off x="70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4" name="立方体 1143"/>
                  <p:cNvSpPr/>
                  <p:nvPr/>
                </p:nvSpPr>
                <p:spPr>
                  <a:xfrm>
                    <a:off x="113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5" name="立方体 1144"/>
                  <p:cNvSpPr/>
                  <p:nvPr/>
                </p:nvSpPr>
                <p:spPr>
                  <a:xfrm>
                    <a:off x="156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6" name="立方体 1145"/>
                  <p:cNvSpPr/>
                  <p:nvPr/>
                </p:nvSpPr>
                <p:spPr>
                  <a:xfrm>
                    <a:off x="1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7" name="立方体 1146"/>
                  <p:cNvSpPr/>
                  <p:nvPr/>
                </p:nvSpPr>
                <p:spPr>
                  <a:xfrm>
                    <a:off x="2422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8" name="立方体 1147"/>
                  <p:cNvSpPr/>
                  <p:nvPr/>
                </p:nvSpPr>
                <p:spPr>
                  <a:xfrm>
                    <a:off x="2850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49" name="立方体 1148"/>
                  <p:cNvSpPr/>
                  <p:nvPr/>
                </p:nvSpPr>
                <p:spPr>
                  <a:xfrm>
                    <a:off x="327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0" name="立方体 1149"/>
                  <p:cNvSpPr/>
                  <p:nvPr/>
                </p:nvSpPr>
                <p:spPr>
                  <a:xfrm>
                    <a:off x="370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1" name="立方体 1150"/>
                  <p:cNvSpPr/>
                  <p:nvPr/>
                </p:nvSpPr>
                <p:spPr>
                  <a:xfrm>
                    <a:off x="413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2" name="立方体 1151"/>
                  <p:cNvSpPr/>
                  <p:nvPr/>
                </p:nvSpPr>
                <p:spPr>
                  <a:xfrm>
                    <a:off x="4564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3" name="立方体 1152"/>
                  <p:cNvSpPr/>
                  <p:nvPr/>
                </p:nvSpPr>
                <p:spPr>
                  <a:xfrm>
                    <a:off x="4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4" name="立方体 1153"/>
                  <p:cNvSpPr/>
                  <p:nvPr/>
                </p:nvSpPr>
                <p:spPr>
                  <a:xfrm>
                    <a:off x="5421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5" name="立方体 1154"/>
                  <p:cNvSpPr/>
                  <p:nvPr/>
                </p:nvSpPr>
                <p:spPr>
                  <a:xfrm>
                    <a:off x="70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6" name="立方体 1155"/>
                  <p:cNvSpPr/>
                  <p:nvPr/>
                </p:nvSpPr>
                <p:spPr>
                  <a:xfrm>
                    <a:off x="113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7" name="立方体 1156"/>
                  <p:cNvSpPr/>
                  <p:nvPr/>
                </p:nvSpPr>
                <p:spPr>
                  <a:xfrm>
                    <a:off x="156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8" name="立方体 1157"/>
                  <p:cNvSpPr/>
                  <p:nvPr/>
                </p:nvSpPr>
                <p:spPr>
                  <a:xfrm>
                    <a:off x="1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9" name="立方体 1158"/>
                  <p:cNvSpPr/>
                  <p:nvPr/>
                </p:nvSpPr>
                <p:spPr>
                  <a:xfrm>
                    <a:off x="2421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0" name="立方体 1159"/>
                  <p:cNvSpPr/>
                  <p:nvPr/>
                </p:nvSpPr>
                <p:spPr>
                  <a:xfrm>
                    <a:off x="2849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1" name="立方体 1160"/>
                  <p:cNvSpPr/>
                  <p:nvPr/>
                </p:nvSpPr>
                <p:spPr>
                  <a:xfrm>
                    <a:off x="327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2" name="立方体 1161"/>
                  <p:cNvSpPr/>
                  <p:nvPr/>
                </p:nvSpPr>
                <p:spPr>
                  <a:xfrm>
                    <a:off x="370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3" name="立方体 1162"/>
                  <p:cNvSpPr/>
                  <p:nvPr/>
                </p:nvSpPr>
                <p:spPr>
                  <a:xfrm>
                    <a:off x="413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4" name="立方体 1163"/>
                  <p:cNvSpPr/>
                  <p:nvPr/>
                </p:nvSpPr>
                <p:spPr>
                  <a:xfrm>
                    <a:off x="4563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5" name="立方体 1164"/>
                  <p:cNvSpPr/>
                  <p:nvPr/>
                </p:nvSpPr>
                <p:spPr>
                  <a:xfrm>
                    <a:off x="4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6" name="立方体 1165"/>
                  <p:cNvSpPr/>
                  <p:nvPr/>
                </p:nvSpPr>
                <p:spPr>
                  <a:xfrm>
                    <a:off x="5420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167" name="组合 1166"/>
                <p:cNvGrpSpPr/>
                <p:nvPr/>
              </p:nvGrpSpPr>
              <p:grpSpPr>
                <a:xfrm>
                  <a:off x="410" y="2332"/>
                  <a:ext cx="5267" cy="1551"/>
                  <a:chOff x="707" y="529"/>
                  <a:chExt cx="5274" cy="1521"/>
                </a:xfrm>
                <a:grpFill/>
              </p:grpSpPr>
              <p:sp>
                <p:nvSpPr>
                  <p:cNvPr id="1168" name="立方体 1167"/>
                  <p:cNvSpPr/>
                  <p:nvPr/>
                </p:nvSpPr>
                <p:spPr>
                  <a:xfrm>
                    <a:off x="70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69" name="立方体 1168"/>
                  <p:cNvSpPr/>
                  <p:nvPr/>
                </p:nvSpPr>
                <p:spPr>
                  <a:xfrm>
                    <a:off x="113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0" name="立方体 1169"/>
                  <p:cNvSpPr/>
                  <p:nvPr/>
                </p:nvSpPr>
                <p:spPr>
                  <a:xfrm>
                    <a:off x="156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1" name="立方体 1170"/>
                  <p:cNvSpPr/>
                  <p:nvPr/>
                </p:nvSpPr>
                <p:spPr>
                  <a:xfrm>
                    <a:off x="1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2" name="立方体 1171"/>
                  <p:cNvSpPr/>
                  <p:nvPr/>
                </p:nvSpPr>
                <p:spPr>
                  <a:xfrm>
                    <a:off x="2421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3" name="立方体 1172"/>
                  <p:cNvSpPr/>
                  <p:nvPr/>
                </p:nvSpPr>
                <p:spPr>
                  <a:xfrm>
                    <a:off x="2849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4" name="立方体 1173"/>
                  <p:cNvSpPr/>
                  <p:nvPr/>
                </p:nvSpPr>
                <p:spPr>
                  <a:xfrm>
                    <a:off x="327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5" name="立方体 1174"/>
                  <p:cNvSpPr/>
                  <p:nvPr/>
                </p:nvSpPr>
                <p:spPr>
                  <a:xfrm>
                    <a:off x="370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6" name="立方体 1175"/>
                  <p:cNvSpPr/>
                  <p:nvPr/>
                </p:nvSpPr>
                <p:spPr>
                  <a:xfrm>
                    <a:off x="413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7" name="立方体 1176"/>
                  <p:cNvSpPr/>
                  <p:nvPr/>
                </p:nvSpPr>
                <p:spPr>
                  <a:xfrm>
                    <a:off x="4563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8" name="立方体 1177"/>
                  <p:cNvSpPr/>
                  <p:nvPr/>
                </p:nvSpPr>
                <p:spPr>
                  <a:xfrm>
                    <a:off x="4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79" name="立方体 1178"/>
                  <p:cNvSpPr/>
                  <p:nvPr/>
                </p:nvSpPr>
                <p:spPr>
                  <a:xfrm>
                    <a:off x="5420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0" name="立方体 1179"/>
                  <p:cNvSpPr/>
                  <p:nvPr/>
                </p:nvSpPr>
                <p:spPr>
                  <a:xfrm>
                    <a:off x="70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1" name="立方体 1180"/>
                  <p:cNvSpPr/>
                  <p:nvPr/>
                </p:nvSpPr>
                <p:spPr>
                  <a:xfrm>
                    <a:off x="113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2" name="立方体 1181"/>
                  <p:cNvSpPr/>
                  <p:nvPr/>
                </p:nvSpPr>
                <p:spPr>
                  <a:xfrm>
                    <a:off x="156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3" name="立方体 1182"/>
                  <p:cNvSpPr/>
                  <p:nvPr/>
                </p:nvSpPr>
                <p:spPr>
                  <a:xfrm>
                    <a:off x="1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4" name="立方体 1183"/>
                  <p:cNvSpPr/>
                  <p:nvPr/>
                </p:nvSpPr>
                <p:spPr>
                  <a:xfrm>
                    <a:off x="2422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5" name="立方体 1184"/>
                  <p:cNvSpPr/>
                  <p:nvPr/>
                </p:nvSpPr>
                <p:spPr>
                  <a:xfrm>
                    <a:off x="2850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6" name="立方体 1185"/>
                  <p:cNvSpPr/>
                  <p:nvPr/>
                </p:nvSpPr>
                <p:spPr>
                  <a:xfrm>
                    <a:off x="327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7" name="立方体 1186"/>
                  <p:cNvSpPr/>
                  <p:nvPr/>
                </p:nvSpPr>
                <p:spPr>
                  <a:xfrm>
                    <a:off x="370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8" name="立方体 1187"/>
                  <p:cNvSpPr/>
                  <p:nvPr/>
                </p:nvSpPr>
                <p:spPr>
                  <a:xfrm>
                    <a:off x="413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89" name="立方体 1188"/>
                  <p:cNvSpPr/>
                  <p:nvPr/>
                </p:nvSpPr>
                <p:spPr>
                  <a:xfrm>
                    <a:off x="4564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0" name="立方体 1189"/>
                  <p:cNvSpPr/>
                  <p:nvPr/>
                </p:nvSpPr>
                <p:spPr>
                  <a:xfrm>
                    <a:off x="4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1" name="立方体 1190"/>
                  <p:cNvSpPr/>
                  <p:nvPr/>
                </p:nvSpPr>
                <p:spPr>
                  <a:xfrm>
                    <a:off x="5421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2" name="立方体 1191"/>
                  <p:cNvSpPr/>
                  <p:nvPr/>
                </p:nvSpPr>
                <p:spPr>
                  <a:xfrm>
                    <a:off x="70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3" name="立方体 1192"/>
                  <p:cNvSpPr/>
                  <p:nvPr/>
                </p:nvSpPr>
                <p:spPr>
                  <a:xfrm>
                    <a:off x="113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4" name="立方体 1193"/>
                  <p:cNvSpPr/>
                  <p:nvPr/>
                </p:nvSpPr>
                <p:spPr>
                  <a:xfrm>
                    <a:off x="156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5" name="立方体 1194"/>
                  <p:cNvSpPr/>
                  <p:nvPr/>
                </p:nvSpPr>
                <p:spPr>
                  <a:xfrm>
                    <a:off x="1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6" name="立方体 1195"/>
                  <p:cNvSpPr/>
                  <p:nvPr/>
                </p:nvSpPr>
                <p:spPr>
                  <a:xfrm>
                    <a:off x="2421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7" name="立方体 1196"/>
                  <p:cNvSpPr/>
                  <p:nvPr/>
                </p:nvSpPr>
                <p:spPr>
                  <a:xfrm>
                    <a:off x="2849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8" name="立方体 1197"/>
                  <p:cNvSpPr/>
                  <p:nvPr/>
                </p:nvSpPr>
                <p:spPr>
                  <a:xfrm>
                    <a:off x="327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99" name="立方体 1198"/>
                  <p:cNvSpPr/>
                  <p:nvPr/>
                </p:nvSpPr>
                <p:spPr>
                  <a:xfrm>
                    <a:off x="370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0" name="立方体 1199"/>
                  <p:cNvSpPr/>
                  <p:nvPr/>
                </p:nvSpPr>
                <p:spPr>
                  <a:xfrm>
                    <a:off x="413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1" name="立方体 1200"/>
                  <p:cNvSpPr/>
                  <p:nvPr/>
                </p:nvSpPr>
                <p:spPr>
                  <a:xfrm>
                    <a:off x="4563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2" name="立方体 1201"/>
                  <p:cNvSpPr/>
                  <p:nvPr/>
                </p:nvSpPr>
                <p:spPr>
                  <a:xfrm>
                    <a:off x="4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3" name="立方体 1202"/>
                  <p:cNvSpPr/>
                  <p:nvPr/>
                </p:nvSpPr>
                <p:spPr>
                  <a:xfrm>
                    <a:off x="5420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04" name="组合 1203"/>
                <p:cNvGrpSpPr/>
                <p:nvPr/>
              </p:nvGrpSpPr>
              <p:grpSpPr>
                <a:xfrm>
                  <a:off x="409" y="918"/>
                  <a:ext cx="5267" cy="1551"/>
                  <a:chOff x="707" y="529"/>
                  <a:chExt cx="5274" cy="1521"/>
                </a:xfrm>
                <a:grpFill/>
              </p:grpSpPr>
              <p:sp>
                <p:nvSpPr>
                  <p:cNvPr id="1205" name="立方体 1204"/>
                  <p:cNvSpPr/>
                  <p:nvPr/>
                </p:nvSpPr>
                <p:spPr>
                  <a:xfrm>
                    <a:off x="70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6" name="立方体 1205"/>
                  <p:cNvSpPr/>
                  <p:nvPr/>
                </p:nvSpPr>
                <p:spPr>
                  <a:xfrm>
                    <a:off x="113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7" name="立方体 1206"/>
                  <p:cNvSpPr/>
                  <p:nvPr/>
                </p:nvSpPr>
                <p:spPr>
                  <a:xfrm>
                    <a:off x="156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8" name="立方体 1207"/>
                  <p:cNvSpPr/>
                  <p:nvPr/>
                </p:nvSpPr>
                <p:spPr>
                  <a:xfrm>
                    <a:off x="1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9" name="立方体 1208"/>
                  <p:cNvSpPr/>
                  <p:nvPr/>
                </p:nvSpPr>
                <p:spPr>
                  <a:xfrm>
                    <a:off x="2421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0" name="立方体 1209"/>
                  <p:cNvSpPr/>
                  <p:nvPr/>
                </p:nvSpPr>
                <p:spPr>
                  <a:xfrm>
                    <a:off x="2849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1" name="立方体 1210"/>
                  <p:cNvSpPr/>
                  <p:nvPr/>
                </p:nvSpPr>
                <p:spPr>
                  <a:xfrm>
                    <a:off x="327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2" name="立方体 1211"/>
                  <p:cNvSpPr/>
                  <p:nvPr/>
                </p:nvSpPr>
                <p:spPr>
                  <a:xfrm>
                    <a:off x="370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3" name="立方体 1212"/>
                  <p:cNvSpPr/>
                  <p:nvPr/>
                </p:nvSpPr>
                <p:spPr>
                  <a:xfrm>
                    <a:off x="413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4" name="立方体 1213"/>
                  <p:cNvSpPr/>
                  <p:nvPr/>
                </p:nvSpPr>
                <p:spPr>
                  <a:xfrm>
                    <a:off x="4563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5" name="立方体 1214"/>
                  <p:cNvSpPr/>
                  <p:nvPr/>
                </p:nvSpPr>
                <p:spPr>
                  <a:xfrm>
                    <a:off x="4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6" name="立方体 1215"/>
                  <p:cNvSpPr/>
                  <p:nvPr/>
                </p:nvSpPr>
                <p:spPr>
                  <a:xfrm>
                    <a:off x="5420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7" name="立方体 1216"/>
                  <p:cNvSpPr/>
                  <p:nvPr/>
                </p:nvSpPr>
                <p:spPr>
                  <a:xfrm>
                    <a:off x="70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8" name="立方体 1217"/>
                  <p:cNvSpPr/>
                  <p:nvPr/>
                </p:nvSpPr>
                <p:spPr>
                  <a:xfrm>
                    <a:off x="113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9" name="立方体 1218"/>
                  <p:cNvSpPr/>
                  <p:nvPr/>
                </p:nvSpPr>
                <p:spPr>
                  <a:xfrm>
                    <a:off x="156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0" name="立方体 1219"/>
                  <p:cNvSpPr/>
                  <p:nvPr/>
                </p:nvSpPr>
                <p:spPr>
                  <a:xfrm>
                    <a:off x="1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1" name="立方体 1220"/>
                  <p:cNvSpPr/>
                  <p:nvPr/>
                </p:nvSpPr>
                <p:spPr>
                  <a:xfrm>
                    <a:off x="2422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2" name="立方体 1221"/>
                  <p:cNvSpPr/>
                  <p:nvPr/>
                </p:nvSpPr>
                <p:spPr>
                  <a:xfrm>
                    <a:off x="2850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3" name="立方体 1222"/>
                  <p:cNvSpPr/>
                  <p:nvPr/>
                </p:nvSpPr>
                <p:spPr>
                  <a:xfrm>
                    <a:off x="327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4" name="立方体 1223"/>
                  <p:cNvSpPr/>
                  <p:nvPr/>
                </p:nvSpPr>
                <p:spPr>
                  <a:xfrm>
                    <a:off x="370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5" name="立方体 1224"/>
                  <p:cNvSpPr/>
                  <p:nvPr/>
                </p:nvSpPr>
                <p:spPr>
                  <a:xfrm>
                    <a:off x="413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6" name="立方体 1225"/>
                  <p:cNvSpPr/>
                  <p:nvPr/>
                </p:nvSpPr>
                <p:spPr>
                  <a:xfrm>
                    <a:off x="4564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7" name="立方体 1226"/>
                  <p:cNvSpPr/>
                  <p:nvPr/>
                </p:nvSpPr>
                <p:spPr>
                  <a:xfrm>
                    <a:off x="4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8" name="立方体 1227"/>
                  <p:cNvSpPr/>
                  <p:nvPr/>
                </p:nvSpPr>
                <p:spPr>
                  <a:xfrm>
                    <a:off x="5421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9" name="立方体 1228"/>
                  <p:cNvSpPr/>
                  <p:nvPr/>
                </p:nvSpPr>
                <p:spPr>
                  <a:xfrm>
                    <a:off x="70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0" name="立方体 1229"/>
                  <p:cNvSpPr/>
                  <p:nvPr/>
                </p:nvSpPr>
                <p:spPr>
                  <a:xfrm>
                    <a:off x="113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1" name="立方体 1230"/>
                  <p:cNvSpPr/>
                  <p:nvPr/>
                </p:nvSpPr>
                <p:spPr>
                  <a:xfrm>
                    <a:off x="156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2" name="立方体 1231"/>
                  <p:cNvSpPr/>
                  <p:nvPr/>
                </p:nvSpPr>
                <p:spPr>
                  <a:xfrm>
                    <a:off x="1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3" name="立方体 1232"/>
                  <p:cNvSpPr/>
                  <p:nvPr/>
                </p:nvSpPr>
                <p:spPr>
                  <a:xfrm>
                    <a:off x="2421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4" name="立方体 1233"/>
                  <p:cNvSpPr/>
                  <p:nvPr/>
                </p:nvSpPr>
                <p:spPr>
                  <a:xfrm>
                    <a:off x="2849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5" name="立方体 1234"/>
                  <p:cNvSpPr/>
                  <p:nvPr/>
                </p:nvSpPr>
                <p:spPr>
                  <a:xfrm>
                    <a:off x="327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6" name="立方体 1235"/>
                  <p:cNvSpPr/>
                  <p:nvPr/>
                </p:nvSpPr>
                <p:spPr>
                  <a:xfrm>
                    <a:off x="370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7" name="立方体 1236"/>
                  <p:cNvSpPr/>
                  <p:nvPr/>
                </p:nvSpPr>
                <p:spPr>
                  <a:xfrm>
                    <a:off x="413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8" name="立方体 1237"/>
                  <p:cNvSpPr/>
                  <p:nvPr/>
                </p:nvSpPr>
                <p:spPr>
                  <a:xfrm>
                    <a:off x="4563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9" name="立方体 1238"/>
                  <p:cNvSpPr/>
                  <p:nvPr/>
                </p:nvSpPr>
                <p:spPr>
                  <a:xfrm>
                    <a:off x="4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0" name="立方体 1239"/>
                  <p:cNvSpPr/>
                  <p:nvPr/>
                </p:nvSpPr>
                <p:spPr>
                  <a:xfrm>
                    <a:off x="5420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241" name="组合 1240"/>
              <p:cNvGrpSpPr/>
              <p:nvPr/>
            </p:nvGrpSpPr>
            <p:grpSpPr>
              <a:xfrm>
                <a:off x="207" y="769"/>
                <a:ext cx="3964" cy="3386"/>
                <a:chOff x="409" y="918"/>
                <a:chExt cx="5267" cy="4375"/>
              </a:xfrm>
              <a:grpFill/>
            </p:grpSpPr>
            <p:grpSp>
              <p:nvGrpSpPr>
                <p:cNvPr id="1242" name="组合 1241"/>
                <p:cNvGrpSpPr/>
                <p:nvPr/>
              </p:nvGrpSpPr>
              <p:grpSpPr>
                <a:xfrm>
                  <a:off x="410" y="3743"/>
                  <a:ext cx="5267" cy="1551"/>
                  <a:chOff x="707" y="529"/>
                  <a:chExt cx="5274" cy="1521"/>
                </a:xfrm>
                <a:grpFill/>
              </p:grpSpPr>
              <p:sp>
                <p:nvSpPr>
                  <p:cNvPr id="1243" name="立方体 1242"/>
                  <p:cNvSpPr/>
                  <p:nvPr/>
                </p:nvSpPr>
                <p:spPr>
                  <a:xfrm>
                    <a:off x="70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4" name="立方体 1243"/>
                  <p:cNvSpPr/>
                  <p:nvPr/>
                </p:nvSpPr>
                <p:spPr>
                  <a:xfrm>
                    <a:off x="113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5" name="立方体 1244"/>
                  <p:cNvSpPr/>
                  <p:nvPr/>
                </p:nvSpPr>
                <p:spPr>
                  <a:xfrm>
                    <a:off x="156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6" name="立方体 1245"/>
                  <p:cNvSpPr/>
                  <p:nvPr/>
                </p:nvSpPr>
                <p:spPr>
                  <a:xfrm>
                    <a:off x="1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7" name="立方体 1246"/>
                  <p:cNvSpPr/>
                  <p:nvPr/>
                </p:nvSpPr>
                <p:spPr>
                  <a:xfrm>
                    <a:off x="2421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8" name="立方体 1247"/>
                  <p:cNvSpPr/>
                  <p:nvPr/>
                </p:nvSpPr>
                <p:spPr>
                  <a:xfrm>
                    <a:off x="2849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49" name="立方体 1248"/>
                  <p:cNvSpPr/>
                  <p:nvPr/>
                </p:nvSpPr>
                <p:spPr>
                  <a:xfrm>
                    <a:off x="327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0" name="立方体 1249"/>
                  <p:cNvSpPr/>
                  <p:nvPr/>
                </p:nvSpPr>
                <p:spPr>
                  <a:xfrm>
                    <a:off x="370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1" name="立方体 1250"/>
                  <p:cNvSpPr/>
                  <p:nvPr/>
                </p:nvSpPr>
                <p:spPr>
                  <a:xfrm>
                    <a:off x="413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2" name="立方体 1251"/>
                  <p:cNvSpPr/>
                  <p:nvPr/>
                </p:nvSpPr>
                <p:spPr>
                  <a:xfrm>
                    <a:off x="4563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3" name="立方体 1252"/>
                  <p:cNvSpPr/>
                  <p:nvPr/>
                </p:nvSpPr>
                <p:spPr>
                  <a:xfrm>
                    <a:off x="4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4" name="立方体 1253"/>
                  <p:cNvSpPr/>
                  <p:nvPr/>
                </p:nvSpPr>
                <p:spPr>
                  <a:xfrm>
                    <a:off x="5420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5" name="立方体 1254"/>
                  <p:cNvSpPr/>
                  <p:nvPr/>
                </p:nvSpPr>
                <p:spPr>
                  <a:xfrm>
                    <a:off x="70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6" name="立方体 1255"/>
                  <p:cNvSpPr/>
                  <p:nvPr/>
                </p:nvSpPr>
                <p:spPr>
                  <a:xfrm>
                    <a:off x="113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7" name="立方体 1256"/>
                  <p:cNvSpPr/>
                  <p:nvPr/>
                </p:nvSpPr>
                <p:spPr>
                  <a:xfrm>
                    <a:off x="156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8" name="立方体 1257"/>
                  <p:cNvSpPr/>
                  <p:nvPr/>
                </p:nvSpPr>
                <p:spPr>
                  <a:xfrm>
                    <a:off x="1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59" name="立方体 1258"/>
                  <p:cNvSpPr/>
                  <p:nvPr/>
                </p:nvSpPr>
                <p:spPr>
                  <a:xfrm>
                    <a:off x="2422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0" name="立方体 1259"/>
                  <p:cNvSpPr/>
                  <p:nvPr/>
                </p:nvSpPr>
                <p:spPr>
                  <a:xfrm>
                    <a:off x="2850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1" name="立方体 1260"/>
                  <p:cNvSpPr/>
                  <p:nvPr/>
                </p:nvSpPr>
                <p:spPr>
                  <a:xfrm>
                    <a:off x="327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2" name="立方体 1261"/>
                  <p:cNvSpPr/>
                  <p:nvPr/>
                </p:nvSpPr>
                <p:spPr>
                  <a:xfrm>
                    <a:off x="370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3" name="立方体 1262"/>
                  <p:cNvSpPr/>
                  <p:nvPr/>
                </p:nvSpPr>
                <p:spPr>
                  <a:xfrm>
                    <a:off x="413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4" name="立方体 1263"/>
                  <p:cNvSpPr/>
                  <p:nvPr/>
                </p:nvSpPr>
                <p:spPr>
                  <a:xfrm>
                    <a:off x="4564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5" name="立方体 1264"/>
                  <p:cNvSpPr/>
                  <p:nvPr/>
                </p:nvSpPr>
                <p:spPr>
                  <a:xfrm>
                    <a:off x="4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6" name="立方体 1265"/>
                  <p:cNvSpPr/>
                  <p:nvPr/>
                </p:nvSpPr>
                <p:spPr>
                  <a:xfrm>
                    <a:off x="5421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7" name="立方体 1266"/>
                  <p:cNvSpPr/>
                  <p:nvPr/>
                </p:nvSpPr>
                <p:spPr>
                  <a:xfrm>
                    <a:off x="70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8" name="立方体 1267"/>
                  <p:cNvSpPr/>
                  <p:nvPr/>
                </p:nvSpPr>
                <p:spPr>
                  <a:xfrm>
                    <a:off x="113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69" name="立方体 1268"/>
                  <p:cNvSpPr/>
                  <p:nvPr/>
                </p:nvSpPr>
                <p:spPr>
                  <a:xfrm>
                    <a:off x="156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0" name="立方体 1269"/>
                  <p:cNvSpPr/>
                  <p:nvPr/>
                </p:nvSpPr>
                <p:spPr>
                  <a:xfrm>
                    <a:off x="1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1" name="立方体 1270"/>
                  <p:cNvSpPr/>
                  <p:nvPr/>
                </p:nvSpPr>
                <p:spPr>
                  <a:xfrm>
                    <a:off x="2421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2" name="立方体 1271"/>
                  <p:cNvSpPr/>
                  <p:nvPr/>
                </p:nvSpPr>
                <p:spPr>
                  <a:xfrm>
                    <a:off x="2849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3" name="立方体 1272"/>
                  <p:cNvSpPr/>
                  <p:nvPr/>
                </p:nvSpPr>
                <p:spPr>
                  <a:xfrm>
                    <a:off x="327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4" name="立方体 1273"/>
                  <p:cNvSpPr/>
                  <p:nvPr/>
                </p:nvSpPr>
                <p:spPr>
                  <a:xfrm>
                    <a:off x="370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5" name="立方体 1274"/>
                  <p:cNvSpPr/>
                  <p:nvPr/>
                </p:nvSpPr>
                <p:spPr>
                  <a:xfrm>
                    <a:off x="413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6" name="立方体 1275"/>
                  <p:cNvSpPr/>
                  <p:nvPr/>
                </p:nvSpPr>
                <p:spPr>
                  <a:xfrm>
                    <a:off x="4563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7" name="立方体 1276"/>
                  <p:cNvSpPr/>
                  <p:nvPr/>
                </p:nvSpPr>
                <p:spPr>
                  <a:xfrm>
                    <a:off x="4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78" name="立方体 1277"/>
                  <p:cNvSpPr/>
                  <p:nvPr/>
                </p:nvSpPr>
                <p:spPr>
                  <a:xfrm>
                    <a:off x="5420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279" name="组合 1278"/>
                <p:cNvGrpSpPr/>
                <p:nvPr/>
              </p:nvGrpSpPr>
              <p:grpSpPr>
                <a:xfrm>
                  <a:off x="410" y="2332"/>
                  <a:ext cx="5267" cy="1551"/>
                  <a:chOff x="707" y="529"/>
                  <a:chExt cx="5274" cy="1521"/>
                </a:xfrm>
                <a:grpFill/>
              </p:grpSpPr>
              <p:sp>
                <p:nvSpPr>
                  <p:cNvPr id="1280" name="立方体 1279"/>
                  <p:cNvSpPr/>
                  <p:nvPr/>
                </p:nvSpPr>
                <p:spPr>
                  <a:xfrm>
                    <a:off x="70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1" name="立方体 1280"/>
                  <p:cNvSpPr/>
                  <p:nvPr/>
                </p:nvSpPr>
                <p:spPr>
                  <a:xfrm>
                    <a:off x="113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2" name="立方体 1281"/>
                  <p:cNvSpPr/>
                  <p:nvPr/>
                </p:nvSpPr>
                <p:spPr>
                  <a:xfrm>
                    <a:off x="156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3" name="立方体 1282"/>
                  <p:cNvSpPr/>
                  <p:nvPr/>
                </p:nvSpPr>
                <p:spPr>
                  <a:xfrm>
                    <a:off x="1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4" name="立方体 1283"/>
                  <p:cNvSpPr/>
                  <p:nvPr/>
                </p:nvSpPr>
                <p:spPr>
                  <a:xfrm>
                    <a:off x="2421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5" name="立方体 1284"/>
                  <p:cNvSpPr/>
                  <p:nvPr/>
                </p:nvSpPr>
                <p:spPr>
                  <a:xfrm>
                    <a:off x="2849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6" name="立方体 1285"/>
                  <p:cNvSpPr/>
                  <p:nvPr/>
                </p:nvSpPr>
                <p:spPr>
                  <a:xfrm>
                    <a:off x="327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7" name="立方体 1286"/>
                  <p:cNvSpPr/>
                  <p:nvPr/>
                </p:nvSpPr>
                <p:spPr>
                  <a:xfrm>
                    <a:off x="370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8" name="立方体 1287"/>
                  <p:cNvSpPr/>
                  <p:nvPr/>
                </p:nvSpPr>
                <p:spPr>
                  <a:xfrm>
                    <a:off x="413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89" name="立方体 1288"/>
                  <p:cNvSpPr/>
                  <p:nvPr/>
                </p:nvSpPr>
                <p:spPr>
                  <a:xfrm>
                    <a:off x="4563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0" name="立方体 1289"/>
                  <p:cNvSpPr/>
                  <p:nvPr/>
                </p:nvSpPr>
                <p:spPr>
                  <a:xfrm>
                    <a:off x="4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1" name="立方体 1290"/>
                  <p:cNvSpPr/>
                  <p:nvPr/>
                </p:nvSpPr>
                <p:spPr>
                  <a:xfrm>
                    <a:off x="5420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2" name="立方体 1291"/>
                  <p:cNvSpPr/>
                  <p:nvPr/>
                </p:nvSpPr>
                <p:spPr>
                  <a:xfrm>
                    <a:off x="70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3" name="立方体 1292"/>
                  <p:cNvSpPr/>
                  <p:nvPr/>
                </p:nvSpPr>
                <p:spPr>
                  <a:xfrm>
                    <a:off x="113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4" name="立方体 1293"/>
                  <p:cNvSpPr/>
                  <p:nvPr/>
                </p:nvSpPr>
                <p:spPr>
                  <a:xfrm>
                    <a:off x="156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5" name="立方体 1294"/>
                  <p:cNvSpPr/>
                  <p:nvPr/>
                </p:nvSpPr>
                <p:spPr>
                  <a:xfrm>
                    <a:off x="1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6" name="立方体 1295"/>
                  <p:cNvSpPr/>
                  <p:nvPr/>
                </p:nvSpPr>
                <p:spPr>
                  <a:xfrm>
                    <a:off x="2422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7" name="立方体 1296"/>
                  <p:cNvSpPr/>
                  <p:nvPr/>
                </p:nvSpPr>
                <p:spPr>
                  <a:xfrm>
                    <a:off x="2850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8" name="立方体 1297"/>
                  <p:cNvSpPr/>
                  <p:nvPr/>
                </p:nvSpPr>
                <p:spPr>
                  <a:xfrm>
                    <a:off x="327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99" name="立方体 1298"/>
                  <p:cNvSpPr/>
                  <p:nvPr/>
                </p:nvSpPr>
                <p:spPr>
                  <a:xfrm>
                    <a:off x="370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0" name="立方体 1299"/>
                  <p:cNvSpPr/>
                  <p:nvPr/>
                </p:nvSpPr>
                <p:spPr>
                  <a:xfrm>
                    <a:off x="413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1" name="立方体 1300"/>
                  <p:cNvSpPr/>
                  <p:nvPr/>
                </p:nvSpPr>
                <p:spPr>
                  <a:xfrm>
                    <a:off x="4564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2" name="立方体 1301"/>
                  <p:cNvSpPr/>
                  <p:nvPr/>
                </p:nvSpPr>
                <p:spPr>
                  <a:xfrm>
                    <a:off x="4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3" name="立方体 1302"/>
                  <p:cNvSpPr/>
                  <p:nvPr/>
                </p:nvSpPr>
                <p:spPr>
                  <a:xfrm>
                    <a:off x="5421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4" name="立方体 1303"/>
                  <p:cNvSpPr/>
                  <p:nvPr/>
                </p:nvSpPr>
                <p:spPr>
                  <a:xfrm>
                    <a:off x="70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5" name="立方体 1304"/>
                  <p:cNvSpPr/>
                  <p:nvPr/>
                </p:nvSpPr>
                <p:spPr>
                  <a:xfrm>
                    <a:off x="113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6" name="立方体 1305"/>
                  <p:cNvSpPr/>
                  <p:nvPr/>
                </p:nvSpPr>
                <p:spPr>
                  <a:xfrm>
                    <a:off x="156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7" name="立方体 1306"/>
                  <p:cNvSpPr/>
                  <p:nvPr/>
                </p:nvSpPr>
                <p:spPr>
                  <a:xfrm>
                    <a:off x="1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8" name="立方体 1307"/>
                  <p:cNvSpPr/>
                  <p:nvPr/>
                </p:nvSpPr>
                <p:spPr>
                  <a:xfrm>
                    <a:off x="2421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09" name="立方体 1308"/>
                  <p:cNvSpPr/>
                  <p:nvPr/>
                </p:nvSpPr>
                <p:spPr>
                  <a:xfrm>
                    <a:off x="2849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10" name="立方体 1309"/>
                  <p:cNvSpPr/>
                  <p:nvPr/>
                </p:nvSpPr>
                <p:spPr>
                  <a:xfrm>
                    <a:off x="327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11" name="立方体 1310"/>
                  <p:cNvSpPr/>
                  <p:nvPr/>
                </p:nvSpPr>
                <p:spPr>
                  <a:xfrm>
                    <a:off x="370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12" name="立方体 1311"/>
                  <p:cNvSpPr/>
                  <p:nvPr/>
                </p:nvSpPr>
                <p:spPr>
                  <a:xfrm>
                    <a:off x="413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13" name="立方体 1312"/>
                  <p:cNvSpPr/>
                  <p:nvPr/>
                </p:nvSpPr>
                <p:spPr>
                  <a:xfrm>
                    <a:off x="4563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14" name="立方体 1313"/>
                  <p:cNvSpPr/>
                  <p:nvPr/>
                </p:nvSpPr>
                <p:spPr>
                  <a:xfrm>
                    <a:off x="4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15" name="立方体 1314"/>
                  <p:cNvSpPr/>
                  <p:nvPr/>
                </p:nvSpPr>
                <p:spPr>
                  <a:xfrm>
                    <a:off x="5420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316" name="组合 1315"/>
                <p:cNvGrpSpPr/>
                <p:nvPr/>
              </p:nvGrpSpPr>
              <p:grpSpPr>
                <a:xfrm>
                  <a:off x="409" y="918"/>
                  <a:ext cx="5267" cy="1551"/>
                  <a:chOff x="707" y="529"/>
                  <a:chExt cx="5274" cy="1521"/>
                </a:xfrm>
                <a:grpFill/>
              </p:grpSpPr>
              <p:sp>
                <p:nvSpPr>
                  <p:cNvPr id="1317" name="立方体 1316"/>
                  <p:cNvSpPr/>
                  <p:nvPr/>
                </p:nvSpPr>
                <p:spPr>
                  <a:xfrm>
                    <a:off x="70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18" name="立方体 1317"/>
                  <p:cNvSpPr/>
                  <p:nvPr/>
                </p:nvSpPr>
                <p:spPr>
                  <a:xfrm>
                    <a:off x="113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19" name="立方体 1318"/>
                  <p:cNvSpPr/>
                  <p:nvPr/>
                </p:nvSpPr>
                <p:spPr>
                  <a:xfrm>
                    <a:off x="156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0" name="立方体 1319"/>
                  <p:cNvSpPr/>
                  <p:nvPr/>
                </p:nvSpPr>
                <p:spPr>
                  <a:xfrm>
                    <a:off x="1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1" name="立方体 1320"/>
                  <p:cNvSpPr/>
                  <p:nvPr/>
                </p:nvSpPr>
                <p:spPr>
                  <a:xfrm>
                    <a:off x="2421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2" name="立方体 1321"/>
                  <p:cNvSpPr/>
                  <p:nvPr/>
                </p:nvSpPr>
                <p:spPr>
                  <a:xfrm>
                    <a:off x="2849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3" name="立方体 1322"/>
                  <p:cNvSpPr/>
                  <p:nvPr/>
                </p:nvSpPr>
                <p:spPr>
                  <a:xfrm>
                    <a:off x="3277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4" name="立方体 1323"/>
                  <p:cNvSpPr/>
                  <p:nvPr/>
                </p:nvSpPr>
                <p:spPr>
                  <a:xfrm>
                    <a:off x="3706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5" name="立方体 1324"/>
                  <p:cNvSpPr/>
                  <p:nvPr/>
                </p:nvSpPr>
                <p:spPr>
                  <a:xfrm>
                    <a:off x="4134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6" name="立方体 1325"/>
                  <p:cNvSpPr/>
                  <p:nvPr/>
                </p:nvSpPr>
                <p:spPr>
                  <a:xfrm>
                    <a:off x="4563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7" name="立方体 1326"/>
                  <p:cNvSpPr/>
                  <p:nvPr/>
                </p:nvSpPr>
                <p:spPr>
                  <a:xfrm>
                    <a:off x="4992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8" name="立方体 1327"/>
                  <p:cNvSpPr/>
                  <p:nvPr/>
                </p:nvSpPr>
                <p:spPr>
                  <a:xfrm>
                    <a:off x="5420" y="1450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29" name="立方体 1328"/>
                  <p:cNvSpPr/>
                  <p:nvPr/>
                </p:nvSpPr>
                <p:spPr>
                  <a:xfrm>
                    <a:off x="70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30" name="立方体 1329"/>
                  <p:cNvSpPr/>
                  <p:nvPr/>
                </p:nvSpPr>
                <p:spPr>
                  <a:xfrm>
                    <a:off x="113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31" name="立方体 1330"/>
                  <p:cNvSpPr/>
                  <p:nvPr/>
                </p:nvSpPr>
                <p:spPr>
                  <a:xfrm>
                    <a:off x="156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32" name="立方体 1331"/>
                  <p:cNvSpPr/>
                  <p:nvPr/>
                </p:nvSpPr>
                <p:spPr>
                  <a:xfrm>
                    <a:off x="1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33" name="立方体 1332"/>
                  <p:cNvSpPr/>
                  <p:nvPr/>
                </p:nvSpPr>
                <p:spPr>
                  <a:xfrm>
                    <a:off x="2422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34" name="立方体 1333"/>
                  <p:cNvSpPr/>
                  <p:nvPr/>
                </p:nvSpPr>
                <p:spPr>
                  <a:xfrm>
                    <a:off x="2850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35" name="立方体 1334"/>
                  <p:cNvSpPr/>
                  <p:nvPr/>
                </p:nvSpPr>
                <p:spPr>
                  <a:xfrm>
                    <a:off x="3278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36" name="立方体 1335"/>
                  <p:cNvSpPr/>
                  <p:nvPr/>
                </p:nvSpPr>
                <p:spPr>
                  <a:xfrm>
                    <a:off x="3707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37" name="立方体 1336"/>
                  <p:cNvSpPr/>
                  <p:nvPr/>
                </p:nvSpPr>
                <p:spPr>
                  <a:xfrm>
                    <a:off x="4135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38" name="立方体 1337"/>
                  <p:cNvSpPr/>
                  <p:nvPr/>
                </p:nvSpPr>
                <p:spPr>
                  <a:xfrm>
                    <a:off x="4564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39" name="立方体 1338"/>
                  <p:cNvSpPr/>
                  <p:nvPr/>
                </p:nvSpPr>
                <p:spPr>
                  <a:xfrm>
                    <a:off x="4993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0" name="立方体 1339"/>
                  <p:cNvSpPr/>
                  <p:nvPr/>
                </p:nvSpPr>
                <p:spPr>
                  <a:xfrm>
                    <a:off x="5421" y="994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1" name="立方体 1340"/>
                  <p:cNvSpPr/>
                  <p:nvPr/>
                </p:nvSpPr>
                <p:spPr>
                  <a:xfrm>
                    <a:off x="70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2" name="立方体 1341"/>
                  <p:cNvSpPr/>
                  <p:nvPr/>
                </p:nvSpPr>
                <p:spPr>
                  <a:xfrm>
                    <a:off x="113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3" name="立方体 1342"/>
                  <p:cNvSpPr/>
                  <p:nvPr/>
                </p:nvSpPr>
                <p:spPr>
                  <a:xfrm>
                    <a:off x="156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4" name="立方体 1343"/>
                  <p:cNvSpPr/>
                  <p:nvPr/>
                </p:nvSpPr>
                <p:spPr>
                  <a:xfrm>
                    <a:off x="1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5" name="立方体 1344"/>
                  <p:cNvSpPr/>
                  <p:nvPr/>
                </p:nvSpPr>
                <p:spPr>
                  <a:xfrm>
                    <a:off x="2421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6" name="立方体 1345"/>
                  <p:cNvSpPr/>
                  <p:nvPr/>
                </p:nvSpPr>
                <p:spPr>
                  <a:xfrm>
                    <a:off x="2849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7" name="立方体 1346"/>
                  <p:cNvSpPr/>
                  <p:nvPr/>
                </p:nvSpPr>
                <p:spPr>
                  <a:xfrm>
                    <a:off x="3277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8" name="立方体 1347"/>
                  <p:cNvSpPr/>
                  <p:nvPr/>
                </p:nvSpPr>
                <p:spPr>
                  <a:xfrm>
                    <a:off x="3706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49" name="立方体 1348"/>
                  <p:cNvSpPr/>
                  <p:nvPr/>
                </p:nvSpPr>
                <p:spPr>
                  <a:xfrm>
                    <a:off x="4134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50" name="立方体 1349"/>
                  <p:cNvSpPr/>
                  <p:nvPr/>
                </p:nvSpPr>
                <p:spPr>
                  <a:xfrm>
                    <a:off x="4563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51" name="立方体 1350"/>
                  <p:cNvSpPr/>
                  <p:nvPr/>
                </p:nvSpPr>
                <p:spPr>
                  <a:xfrm>
                    <a:off x="4992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352" name="立方体 1351"/>
                  <p:cNvSpPr/>
                  <p:nvPr/>
                </p:nvSpPr>
                <p:spPr>
                  <a:xfrm>
                    <a:off x="5420" y="529"/>
                    <a:ext cx="561" cy="601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  <p:sp>
        <p:nvSpPr>
          <p:cNvPr id="1353" name="右大括号 1352"/>
          <p:cNvSpPr/>
          <p:nvPr/>
        </p:nvSpPr>
        <p:spPr>
          <a:xfrm rot="10800000">
            <a:off x="9418320" y="1031240"/>
            <a:ext cx="189230" cy="1367790"/>
          </a:xfrm>
          <a:prstGeom prst="rightBrac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4" name="文本框 1353"/>
          <p:cNvSpPr txBox="1"/>
          <p:nvPr/>
        </p:nvSpPr>
        <p:spPr>
          <a:xfrm>
            <a:off x="9095740" y="1560195"/>
            <a:ext cx="68389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H</a:t>
            </a:r>
            <a:endParaRPr lang="en-US" altLang="zh-CN" sz="1400"/>
          </a:p>
        </p:txBody>
      </p:sp>
      <p:sp>
        <p:nvSpPr>
          <p:cNvPr id="1355" name="右大括号 1354"/>
          <p:cNvSpPr/>
          <p:nvPr/>
        </p:nvSpPr>
        <p:spPr>
          <a:xfrm rot="16200000">
            <a:off x="10657840" y="-241935"/>
            <a:ext cx="189230" cy="1708785"/>
          </a:xfrm>
          <a:prstGeom prst="rightBrac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6" name="文本框 1355"/>
          <p:cNvSpPr txBox="1"/>
          <p:nvPr/>
        </p:nvSpPr>
        <p:spPr>
          <a:xfrm>
            <a:off x="10579735" y="207645"/>
            <a:ext cx="68389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W</a:t>
            </a:r>
            <a:endParaRPr lang="en-US" altLang="zh-CN" sz="1400"/>
          </a:p>
        </p:txBody>
      </p:sp>
      <p:sp>
        <p:nvSpPr>
          <p:cNvPr id="1357" name="左大括号 1356"/>
          <p:cNvSpPr/>
          <p:nvPr/>
        </p:nvSpPr>
        <p:spPr>
          <a:xfrm rot="2580000">
            <a:off x="9591040" y="614680"/>
            <a:ext cx="179705" cy="380365"/>
          </a:xfrm>
          <a:prstGeom prst="leftBrace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8" name="文本框 1357"/>
          <p:cNvSpPr txBox="1"/>
          <p:nvPr/>
        </p:nvSpPr>
        <p:spPr>
          <a:xfrm>
            <a:off x="9360535" y="496570"/>
            <a:ext cx="68389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C</a:t>
            </a:r>
            <a:endParaRPr lang="en-US" altLang="zh-CN" sz="1400"/>
          </a:p>
        </p:txBody>
      </p:sp>
      <p:sp>
        <p:nvSpPr>
          <p:cNvPr id="1359" name="右箭头 1358"/>
          <p:cNvSpPr/>
          <p:nvPr/>
        </p:nvSpPr>
        <p:spPr>
          <a:xfrm>
            <a:off x="8488680" y="1249680"/>
            <a:ext cx="763270" cy="3911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2" name="文本框 1361"/>
          <p:cNvSpPr txBox="1"/>
          <p:nvPr/>
        </p:nvSpPr>
        <p:spPr>
          <a:xfrm>
            <a:off x="3389630" y="4364355"/>
            <a:ext cx="1638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Conv 1x1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73710" y="1010285"/>
            <a:ext cx="1120140" cy="7937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Input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004060" y="1010285"/>
            <a:ext cx="1120140" cy="7937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Split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3788410" y="428625"/>
            <a:ext cx="2080260" cy="7937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DynamicInceptionDWConv2d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788410" y="1703705"/>
            <a:ext cx="2080260" cy="7937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DynamicInceptionDWConv2d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6405880" y="1010285"/>
            <a:ext cx="1120140" cy="7937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Concat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7936230" y="1010285"/>
            <a:ext cx="1120140" cy="7937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Conv</a:t>
            </a:r>
            <a:endParaRPr lang="en-US" altLang="zh-CN"/>
          </a:p>
        </p:txBody>
      </p:sp>
      <p:cxnSp>
        <p:nvCxnSpPr>
          <p:cNvPr id="10" name="直接箭头连接符 9"/>
          <p:cNvCxnSpPr>
            <a:stCxn id="4" idx="3"/>
            <a:endCxn id="5" idx="1"/>
          </p:cNvCxnSpPr>
          <p:nvPr/>
        </p:nvCxnSpPr>
        <p:spPr>
          <a:xfrm>
            <a:off x="1593850" y="1407160"/>
            <a:ext cx="4102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 flipV="1">
            <a:off x="3124200" y="825500"/>
            <a:ext cx="664210" cy="58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" idx="3"/>
            <a:endCxn id="7" idx="1"/>
          </p:cNvCxnSpPr>
          <p:nvPr/>
        </p:nvCxnSpPr>
        <p:spPr>
          <a:xfrm>
            <a:off x="3124200" y="1407160"/>
            <a:ext cx="664210" cy="693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6" idx="3"/>
            <a:endCxn id="8" idx="1"/>
          </p:cNvCxnSpPr>
          <p:nvPr/>
        </p:nvCxnSpPr>
        <p:spPr>
          <a:xfrm>
            <a:off x="5868670" y="825500"/>
            <a:ext cx="537210" cy="581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3"/>
            <a:endCxn id="8" idx="1"/>
          </p:cNvCxnSpPr>
          <p:nvPr/>
        </p:nvCxnSpPr>
        <p:spPr>
          <a:xfrm flipV="1">
            <a:off x="5868670" y="1407160"/>
            <a:ext cx="537210" cy="693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8" idx="3"/>
            <a:endCxn id="9" idx="1"/>
          </p:cNvCxnSpPr>
          <p:nvPr/>
        </p:nvCxnSpPr>
        <p:spPr>
          <a:xfrm>
            <a:off x="7526020" y="1407160"/>
            <a:ext cx="41021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WPS 演示</Application>
  <PresentationFormat>宽屏</PresentationFormat>
  <Paragraphs>48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杰仔</cp:lastModifiedBy>
  <cp:revision>165</cp:revision>
  <dcterms:created xsi:type="dcterms:W3CDTF">2025-02-15T05:28:15Z</dcterms:created>
  <dcterms:modified xsi:type="dcterms:W3CDTF">2025-02-15T05:28:15Z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2052-7.2.0.8943</vt:lpwstr>
  </property>
  <property fmtid="{D5CDD505-2E9C-101B-9397-08002B2CF9AE}" pid="3" name="ICV">
    <vt:lpwstr>761999E06B4F90458D31AF676ED7A79B_41</vt:lpwstr>
  </property>
</Properties>
</file>