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DD0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8"/>
          <p:cNvSpPr/>
          <p:nvPr/>
        </p:nvSpPr>
        <p:spPr>
          <a:xfrm>
            <a:off x="8290560" y="2346325"/>
            <a:ext cx="1745615" cy="1628140"/>
          </a:xfrm>
          <a:prstGeom prst="round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50000">
                <a:schemeClr val="accent1">
                  <a:tint val="15000"/>
                  <a:satMod val="350000"/>
                </a:schemeClr>
              </a:gs>
              <a:gs pos="0">
                <a:srgbClr val="FBBE97"/>
              </a:gs>
            </a:gsLst>
            <a:lin ang="0" scaled="1"/>
          </a:gradFill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26695" y="723900"/>
            <a:ext cx="2095500" cy="1417320"/>
            <a:chOff x="986" y="1140"/>
            <a:chExt cx="3300" cy="2232"/>
          </a:xfrm>
        </p:grpSpPr>
        <p:sp>
          <p:nvSpPr>
            <p:cNvPr id="6733" name="Google Shape;6733;p68"/>
            <p:cNvSpPr/>
            <p:nvPr/>
          </p:nvSpPr>
          <p:spPr>
            <a:xfrm>
              <a:off x="986" y="1140"/>
              <a:ext cx="2628" cy="2233"/>
            </a:xfrm>
            <a:prstGeom prst="cube">
              <a:avLst>
                <a:gd name="adj" fmla="val 41788"/>
              </a:avLst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 w="2857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8" name="Google Shape;6738;p68"/>
            <p:cNvSpPr txBox="1"/>
            <p:nvPr/>
          </p:nvSpPr>
          <p:spPr>
            <a:xfrm>
              <a:off x="3008" y="2831"/>
              <a:ext cx="1279" cy="3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000">
                  <a:solidFill>
                    <a:schemeClr val="dk1"/>
                  </a:solidFill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HxWxC1</a:t>
              </a:r>
              <a:endParaRPr lang="en-US" altLang="en-GB" sz="100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27965" y="4333875"/>
            <a:ext cx="2095500" cy="1417320"/>
            <a:chOff x="986" y="5134"/>
            <a:chExt cx="3300" cy="2232"/>
          </a:xfrm>
        </p:grpSpPr>
        <p:sp>
          <p:nvSpPr>
            <p:cNvPr id="4" name="Google Shape;6733;p68"/>
            <p:cNvSpPr/>
            <p:nvPr/>
          </p:nvSpPr>
          <p:spPr>
            <a:xfrm>
              <a:off x="986" y="5134"/>
              <a:ext cx="2628" cy="2233"/>
            </a:xfrm>
            <a:prstGeom prst="cube">
              <a:avLst>
                <a:gd name="adj" fmla="val 41788"/>
              </a:avLst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 w="28575" cap="flat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6738;p68"/>
            <p:cNvSpPr txBox="1"/>
            <p:nvPr/>
          </p:nvSpPr>
          <p:spPr>
            <a:xfrm>
              <a:off x="3008" y="6825"/>
              <a:ext cx="1279" cy="3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000">
                  <a:solidFill>
                    <a:schemeClr val="dk1"/>
                  </a:solidFill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HxWxC2</a:t>
              </a:r>
              <a:endParaRPr lang="en-US" altLang="en-GB" sz="100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2324735" y="1573530"/>
            <a:ext cx="4326255" cy="3221990"/>
          </a:xfrm>
          <a:prstGeom prst="round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100000">
                <a:schemeClr val="accent1">
                  <a:tint val="37000"/>
                  <a:satMod val="300000"/>
                </a:schemeClr>
              </a:gs>
              <a:gs pos="50000">
                <a:schemeClr val="accent1">
                  <a:tint val="15000"/>
                  <a:satMod val="350000"/>
                </a:schemeClr>
              </a:gs>
              <a:gs pos="0">
                <a:srgbClr val="FBBE97"/>
              </a:gs>
            </a:gsLst>
            <a:lin ang="0" scaled="1"/>
          </a:gradFill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099435" y="2032000"/>
            <a:ext cx="302895" cy="767715"/>
          </a:xfrm>
          <a:prstGeom prst="roundRect">
            <a:avLst/>
          </a:prstGeom>
          <a:solidFill>
            <a:srgbClr val="8EB69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Con</a:t>
            </a:r>
            <a:r>
              <a:rPr lang="en-US" altLang="zh-CN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v</a:t>
            </a:r>
            <a:endParaRPr lang="en-US" altLang="zh-CN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099435" y="3566160"/>
            <a:ext cx="302895" cy="767715"/>
          </a:xfrm>
          <a:prstGeom prst="roundRect">
            <a:avLst/>
          </a:prstGeom>
          <a:solidFill>
            <a:srgbClr val="8EB69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Con</a:t>
            </a:r>
            <a:r>
              <a:rPr lang="en-US" altLang="zh-CN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v</a:t>
            </a:r>
            <a:endParaRPr lang="en-US" altLang="zh-CN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16" name="曲线连接符 15"/>
          <p:cNvCxnSpPr>
            <a:endCxn id="10" idx="1"/>
          </p:cNvCxnSpPr>
          <p:nvPr/>
        </p:nvCxnSpPr>
        <p:spPr>
          <a:xfrm>
            <a:off x="1631950" y="1438910"/>
            <a:ext cx="1467485" cy="977265"/>
          </a:xfrm>
          <a:prstGeom prst="curvedConnector3">
            <a:avLst>
              <a:gd name="adj1" fmla="val 50022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endCxn id="11" idx="1"/>
          </p:cNvCxnSpPr>
          <p:nvPr/>
        </p:nvCxnSpPr>
        <p:spPr>
          <a:xfrm flipV="1">
            <a:off x="1631950" y="3950335"/>
            <a:ext cx="1467485" cy="1114425"/>
          </a:xfrm>
          <a:prstGeom prst="curvedConnector3">
            <a:avLst>
              <a:gd name="adj1" fmla="val 50022"/>
            </a:avLst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5356225" y="2799715"/>
            <a:ext cx="302895" cy="767715"/>
          </a:xfrm>
          <a:prstGeom prst="roundRect">
            <a:avLst/>
          </a:prstGeom>
          <a:solidFill>
            <a:srgbClr val="8EB69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Con</a:t>
            </a:r>
            <a:r>
              <a:rPr lang="en-US" altLang="zh-CN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v</a:t>
            </a:r>
            <a:endParaRPr lang="en-US" altLang="zh-CN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605020" y="2799715"/>
            <a:ext cx="302895" cy="7677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Sum</a:t>
            </a:r>
            <a:endParaRPr lang="en-US" altLang="zh-CN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20" name="肘形连接符 19"/>
          <p:cNvCxnSpPr>
            <a:stCxn id="10" idx="3"/>
            <a:endCxn id="19" idx="1"/>
          </p:cNvCxnSpPr>
          <p:nvPr/>
        </p:nvCxnSpPr>
        <p:spPr>
          <a:xfrm>
            <a:off x="3402330" y="2416175"/>
            <a:ext cx="1202690" cy="76771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9" idx="1"/>
          </p:cNvCxnSpPr>
          <p:nvPr/>
        </p:nvCxnSpPr>
        <p:spPr>
          <a:xfrm flipV="1">
            <a:off x="3402330" y="3183890"/>
            <a:ext cx="1202690" cy="766445"/>
          </a:xfrm>
          <a:prstGeom prst="bentConnector3">
            <a:avLst>
              <a:gd name="adj1" fmla="val 50053"/>
            </a:avLst>
          </a:prstGeom>
          <a:ln w="38100">
            <a:solidFill>
              <a:schemeClr val="accent2">
                <a:lumMod val="7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3"/>
            <a:endCxn id="18" idx="1"/>
          </p:cNvCxnSpPr>
          <p:nvPr/>
        </p:nvCxnSpPr>
        <p:spPr>
          <a:xfrm>
            <a:off x="4907915" y="3183890"/>
            <a:ext cx="448310" cy="0"/>
          </a:xfrm>
          <a:prstGeom prst="straightConnector1">
            <a:avLst/>
          </a:prstGeom>
          <a:ln w="38100">
            <a:solidFill>
              <a:schemeClr val="accent1">
                <a:lumMod val="7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4284345" y="273685"/>
            <a:ext cx="2894330" cy="1099185"/>
            <a:chOff x="7070" y="431"/>
            <a:chExt cx="4558" cy="1731"/>
          </a:xfrm>
        </p:grpSpPr>
        <p:sp>
          <p:nvSpPr>
            <p:cNvPr id="23" name="矩形 22"/>
            <p:cNvSpPr/>
            <p:nvPr/>
          </p:nvSpPr>
          <p:spPr>
            <a:xfrm>
              <a:off x="7070" y="431"/>
              <a:ext cx="4559" cy="709"/>
            </a:xfrm>
            <a:prstGeom prst="rect">
              <a:avLst/>
            </a:prstGeom>
            <a:solidFill>
              <a:srgbClr val="4F4DD0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LocalGlobalAttention(p=2)</a:t>
              </a:r>
              <a:endParaRPr lang="en-US" altLang="zh-CN"/>
            </a:p>
          </p:txBody>
        </p:sp>
        <p:sp>
          <p:nvSpPr>
            <p:cNvPr id="24" name="矩形 23"/>
            <p:cNvSpPr/>
            <p:nvPr/>
          </p:nvSpPr>
          <p:spPr>
            <a:xfrm>
              <a:off x="7070" y="1454"/>
              <a:ext cx="4559" cy="709"/>
            </a:xfrm>
            <a:prstGeom prst="rect">
              <a:avLst/>
            </a:prstGeom>
            <a:solidFill>
              <a:srgbClr val="4F4DD0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LocalGlobalAttention(p=4)</a:t>
              </a:r>
              <a:endParaRPr lang="en-US" altLang="zh-CN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84980" y="4995545"/>
            <a:ext cx="2894330" cy="1099185"/>
            <a:chOff x="7070" y="431"/>
            <a:chExt cx="4558" cy="1731"/>
          </a:xfrm>
        </p:grpSpPr>
        <p:sp>
          <p:nvSpPr>
            <p:cNvPr id="27" name="矩形 26"/>
            <p:cNvSpPr/>
            <p:nvPr/>
          </p:nvSpPr>
          <p:spPr>
            <a:xfrm>
              <a:off x="7070" y="431"/>
              <a:ext cx="4559" cy="709"/>
            </a:xfrm>
            <a:prstGeom prst="rect">
              <a:avLst/>
            </a:prstGeom>
            <a:solidFill>
              <a:srgbClr val="4F4DD0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LocalGlobalAttention(p=2)</a:t>
              </a:r>
              <a:endParaRPr lang="en-US" altLang="zh-CN"/>
            </a:p>
          </p:txBody>
        </p:sp>
        <p:sp>
          <p:nvSpPr>
            <p:cNvPr id="28" name="矩形 27"/>
            <p:cNvSpPr/>
            <p:nvPr/>
          </p:nvSpPr>
          <p:spPr>
            <a:xfrm>
              <a:off x="7070" y="1454"/>
              <a:ext cx="4559" cy="709"/>
            </a:xfrm>
            <a:prstGeom prst="rect">
              <a:avLst/>
            </a:prstGeom>
            <a:solidFill>
              <a:srgbClr val="4F4DD0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LocalGlobalAttention(p=4)</a:t>
              </a:r>
              <a:endParaRPr lang="en-US" altLang="zh-CN"/>
            </a:p>
          </p:txBody>
        </p:sp>
      </p:grpSp>
      <p:cxnSp>
        <p:nvCxnSpPr>
          <p:cNvPr id="29" name="肘形连接符 28"/>
          <p:cNvCxnSpPr>
            <a:stCxn id="10" idx="0"/>
            <a:endCxn id="24" idx="1"/>
          </p:cNvCxnSpPr>
          <p:nvPr/>
        </p:nvCxnSpPr>
        <p:spPr>
          <a:xfrm rot="16200000">
            <a:off x="3325495" y="1073785"/>
            <a:ext cx="883285" cy="1033145"/>
          </a:xfrm>
          <a:prstGeom prst="bentConnector2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0" idx="0"/>
            <a:endCxn id="23" idx="1"/>
          </p:cNvCxnSpPr>
          <p:nvPr/>
        </p:nvCxnSpPr>
        <p:spPr>
          <a:xfrm rot="16200000">
            <a:off x="3001010" y="749300"/>
            <a:ext cx="1532890" cy="1033145"/>
          </a:xfrm>
          <a:prstGeom prst="bentConnector2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1" idx="2"/>
            <a:endCxn id="27" idx="1"/>
          </p:cNvCxnSpPr>
          <p:nvPr/>
        </p:nvCxnSpPr>
        <p:spPr>
          <a:xfrm rot="5400000" flipV="1">
            <a:off x="3324860" y="4260215"/>
            <a:ext cx="887095" cy="1033780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1" idx="2"/>
            <a:endCxn id="28" idx="1"/>
          </p:cNvCxnSpPr>
          <p:nvPr/>
        </p:nvCxnSpPr>
        <p:spPr>
          <a:xfrm rot="5400000" flipV="1">
            <a:off x="2999740" y="4585335"/>
            <a:ext cx="1536700" cy="1033780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7628890" y="499110"/>
            <a:ext cx="302895" cy="6496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Cat</a:t>
            </a:r>
            <a:endParaRPr lang="en-US" altLang="zh-CN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628890" y="5220970"/>
            <a:ext cx="302895" cy="6496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Cat</a:t>
            </a:r>
            <a:endParaRPr lang="en-US" altLang="zh-CN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37" name="肘形连接符 36"/>
          <p:cNvCxnSpPr>
            <a:stCxn id="23" idx="3"/>
            <a:endCxn id="33" idx="1"/>
          </p:cNvCxnSpPr>
          <p:nvPr/>
        </p:nvCxnSpPr>
        <p:spPr>
          <a:xfrm>
            <a:off x="7179310" y="499110"/>
            <a:ext cx="449580" cy="3251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4" idx="3"/>
            <a:endCxn id="33" idx="1"/>
          </p:cNvCxnSpPr>
          <p:nvPr/>
        </p:nvCxnSpPr>
        <p:spPr>
          <a:xfrm flipV="1">
            <a:off x="7179310" y="824230"/>
            <a:ext cx="449580" cy="3244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7" idx="3"/>
            <a:endCxn id="34" idx="1"/>
          </p:cNvCxnSpPr>
          <p:nvPr/>
        </p:nvCxnSpPr>
        <p:spPr>
          <a:xfrm>
            <a:off x="7179945" y="5220970"/>
            <a:ext cx="448945" cy="325120"/>
          </a:xfrm>
          <a:prstGeom prst="bentConnector3">
            <a:avLst>
              <a:gd name="adj1" fmla="val 50071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8" idx="3"/>
            <a:endCxn id="34" idx="1"/>
          </p:cNvCxnSpPr>
          <p:nvPr/>
        </p:nvCxnSpPr>
        <p:spPr>
          <a:xfrm flipV="1">
            <a:off x="7179945" y="5546090"/>
            <a:ext cx="448945" cy="324485"/>
          </a:xfrm>
          <a:prstGeom prst="bentConnector3">
            <a:avLst>
              <a:gd name="adj1" fmla="val 50071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7625080" y="2835910"/>
            <a:ext cx="302895" cy="6496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Cat</a:t>
            </a:r>
            <a:endParaRPr lang="en-US" altLang="zh-CN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42" name="直接箭头连接符 41"/>
          <p:cNvCxnSpPr>
            <a:stCxn id="18" idx="3"/>
            <a:endCxn id="41" idx="1"/>
          </p:cNvCxnSpPr>
          <p:nvPr/>
        </p:nvCxnSpPr>
        <p:spPr>
          <a:xfrm flipV="1">
            <a:off x="5659120" y="3161030"/>
            <a:ext cx="1965960" cy="228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3" idx="2"/>
            <a:endCxn id="41" idx="0"/>
          </p:cNvCxnSpPr>
          <p:nvPr/>
        </p:nvCxnSpPr>
        <p:spPr>
          <a:xfrm flipH="1">
            <a:off x="7776845" y="1148715"/>
            <a:ext cx="3810" cy="168719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4" idx="0"/>
            <a:endCxn id="41" idx="2"/>
          </p:cNvCxnSpPr>
          <p:nvPr/>
        </p:nvCxnSpPr>
        <p:spPr>
          <a:xfrm flipH="1" flipV="1">
            <a:off x="7776845" y="3485515"/>
            <a:ext cx="3810" cy="173545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8620760" y="2798445"/>
            <a:ext cx="302895" cy="767715"/>
          </a:xfrm>
          <a:prstGeom prst="roundRect">
            <a:avLst/>
          </a:prstGeom>
          <a:solidFill>
            <a:srgbClr val="8EB69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Con</a:t>
            </a:r>
            <a:r>
              <a:rPr lang="en-US" altLang="zh-CN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v</a:t>
            </a:r>
            <a:endParaRPr lang="en-US" altLang="zh-CN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9004935" y="2603500"/>
            <a:ext cx="302895" cy="111442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RepCon</a:t>
            </a:r>
            <a:r>
              <a:rPr lang="en-US" altLang="zh-CN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v</a:t>
            </a:r>
            <a:endParaRPr lang="en-US" altLang="zh-CN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9401810" y="2798445"/>
            <a:ext cx="302895" cy="767715"/>
          </a:xfrm>
          <a:prstGeom prst="roundRect">
            <a:avLst/>
          </a:prstGeom>
          <a:solidFill>
            <a:srgbClr val="8EB69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Con</a:t>
            </a:r>
            <a:r>
              <a:rPr lang="en-US" altLang="zh-CN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v</a:t>
            </a:r>
            <a:endParaRPr lang="en-US" altLang="zh-CN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50" name="直接箭头连接符 49"/>
          <p:cNvCxnSpPr>
            <a:stCxn id="41" idx="3"/>
            <a:endCxn id="49" idx="1"/>
          </p:cNvCxnSpPr>
          <p:nvPr/>
        </p:nvCxnSpPr>
        <p:spPr>
          <a:xfrm flipV="1">
            <a:off x="7927975" y="3160395"/>
            <a:ext cx="362585" cy="635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Google Shape;6733;p68"/>
          <p:cNvSpPr/>
          <p:nvPr/>
        </p:nvSpPr>
        <p:spPr>
          <a:xfrm>
            <a:off x="10351770" y="2153285"/>
            <a:ext cx="1668780" cy="1417955"/>
          </a:xfrm>
          <a:prstGeom prst="cube">
            <a:avLst>
              <a:gd name="adj" fmla="val 41788"/>
            </a:avLst>
          </a:prstGeom>
          <a:gradFill>
            <a:gsLst>
              <a:gs pos="50000">
                <a:schemeClr val="accent2">
                  <a:lumMod val="60000"/>
                  <a:lumOff val="40000"/>
                </a:schemeClr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3" name="直接箭头连接符 52"/>
          <p:cNvCxnSpPr>
            <a:stCxn id="49" idx="3"/>
            <a:endCxn id="51" idx="2"/>
          </p:cNvCxnSpPr>
          <p:nvPr/>
        </p:nvCxnSpPr>
        <p:spPr>
          <a:xfrm flipV="1">
            <a:off x="10036175" y="3158490"/>
            <a:ext cx="315595" cy="190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Google Shape;6738;p68"/>
          <p:cNvSpPr txBox="1"/>
          <p:nvPr/>
        </p:nvSpPr>
        <p:spPr>
          <a:xfrm>
            <a:off x="11554023" y="3248208"/>
            <a:ext cx="812291" cy="23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HxWxC</a:t>
            </a:r>
            <a:endParaRPr lang="en-US" altLang="en-GB" sz="1000">
              <a:solidFill>
                <a:schemeClr val="dk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WPS 演示</Application>
  <PresentationFormat>宽屏</PresentationFormat>
  <Paragraphs>34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Consolas</vt:lpstr>
      <vt:lpstr>Times New Roman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杰仔</cp:lastModifiedBy>
  <cp:revision>164</cp:revision>
  <dcterms:created xsi:type="dcterms:W3CDTF">2025-03-01T05:59:44Z</dcterms:created>
  <dcterms:modified xsi:type="dcterms:W3CDTF">2025-03-01T05:59:44Z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2052-7.2.0.8943</vt:lpwstr>
  </property>
  <property fmtid="{D5CDD505-2E9C-101B-9397-08002B2CF9AE}" pid="3" name="ICV">
    <vt:lpwstr>B059914204C1C5139E98C267613DBE17_41</vt:lpwstr>
  </property>
</Properties>
</file>