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1717-A781-4A11-890A-D5E2669CA20D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2601F-5DBA-4C31-A66E-A18DD1299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6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2601F-5DBA-4C31-A66E-A18DD1299CE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2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0FA37-7502-480B-AB68-EC78FB5A4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1BA4D1-D57A-474A-95BD-08B71B271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5F8F6F-100D-4541-9A7F-E44A70C6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FB7-0E43-422E-A62B-F4363F0F8847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01C4F2-0B86-44A2-94BC-F046CD06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027102-DE63-45B7-A27D-EB71BB45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A772-89B4-4272-BED2-27D515C5B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70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E55AE-08B4-4BEF-A3D4-C11335BD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F5D3EF-8EE5-4AA0-A618-89A18F4A4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D22AFC-DACE-4F9A-8F4D-60128BE1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FB7-0E43-422E-A62B-F4363F0F8847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3CCD68-C636-4B70-A78B-8B9B5DC4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414FCD-6FF2-40AC-8E2C-AA798120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A772-89B4-4272-BED2-27D515C5B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01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0D85D2-4B8F-4090-82C3-4BED7FBA5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D57C9-281B-4FDD-9165-2CD2081CE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62315-3FC8-445B-984F-A3E994C0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FB7-0E43-422E-A62B-F4363F0F8847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6C22B7-0124-4278-BE8D-972F52B0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DEE7CE-4201-4D9E-B8AB-70C5E6EE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A772-89B4-4272-BED2-27D515C5B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14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7302A-6623-4966-B5C3-BA4460AB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15F89A-545E-4C97-B06B-4ED46840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D2D6FA-7E5C-4C2F-B686-74633B2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FB7-0E43-422E-A62B-F4363F0F8847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AB1E62-E3D8-4DA7-AE67-5B349231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3BB838-1FFA-4045-86C1-1974BA12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A772-89B4-4272-BED2-27D515C5B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5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62D4D-978D-4A39-B10D-751422E3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161FD2-7D2E-46C5-AFF2-00563A2E2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398B1-0186-4902-ACBA-0DF626E6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FB7-0E43-422E-A62B-F4363F0F8847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4F2775-E97F-43E2-B714-8694B148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F13578-D83C-4C73-AE05-7D0F0762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A772-89B4-4272-BED2-27D515C5B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00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A0BEB-829E-4505-9052-0E58AC82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6BCF06-D02B-40F8-929D-79F640622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018D6F-4423-43A2-9DDA-D585934F6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E7ADC3-0778-49AD-B8FE-1DC67A61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FB7-0E43-422E-A62B-F4363F0F8847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B78658-6560-4BEA-BFCF-48C1B774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F2B797-18A1-4BF2-B28F-0243AFE8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A772-89B4-4272-BED2-27D515C5B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04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7A7BB-7415-43C3-8013-307E61B3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7A024E-94EC-4260-9AAF-103F5EBE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59BF74-58AC-4011-9C9F-B179D56EB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DF9017-4F74-467A-819D-AF1336D01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965708-B50D-4662-89ED-07BDB6725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01BC38-0B69-4F2B-913D-F4283DFF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FB7-0E43-422E-A62B-F4363F0F8847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5DB9C4-116F-4C22-9452-29875460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939635-D4D5-4CBD-A520-76E0330C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A772-89B4-4272-BED2-27D515C5B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79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D1E34-F9DB-40DF-B950-CB7AFB87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641753-A821-4792-BE4A-80A46532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FB7-0E43-422E-A62B-F4363F0F8847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D788D6-2C1C-4353-A62B-B1D21BB5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023E22-6804-4EB4-93E8-F35962DC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A772-89B4-4272-BED2-27D515C5B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52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F17A908-1F0A-4D72-8C50-9E3EFA3A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FB7-0E43-422E-A62B-F4363F0F8847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8F2E8D-E0CF-4CAA-B2B7-E127357B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777D7B-1BB1-42BA-B263-10CBFF20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A772-89B4-4272-BED2-27D515C5B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15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91A6F-CC41-4F32-A9C2-30D01D87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6F9F92-B9C1-4614-B938-5CB75C455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740617-BC7A-45B8-ABFF-8C9230B38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D5D8A2-B62A-44B1-9E0B-B8F57D85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FB7-0E43-422E-A62B-F4363F0F8847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8A0E9B-4F58-4BCC-9DA3-387836C4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605EDE-33D2-4C41-AC8A-BF7F72C5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A772-89B4-4272-BED2-27D515C5B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1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FD81F-6802-4C22-9063-AE88C93A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D305F4-98E9-4582-AE9E-DB2F06194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47ABFA-B888-44A1-8F31-E459220AA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421592-ACA8-48B6-B84B-2D3C833D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FB7-0E43-422E-A62B-F4363F0F8847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F6FC3D-6FFC-4E14-ACDE-06B247F9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0F2152-08DC-468F-9C60-6CEBB077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A772-89B4-4272-BED2-27D515C5B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22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4C3C7-051C-4C5F-8DF6-6AA58BF6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500429-60A4-4D36-85A9-453CFB4B3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DFA0F6-DBE9-42E6-9A96-FA7BA1B4C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0FB7-0E43-422E-A62B-F4363F0F8847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3C438B-BAD6-4C4A-819A-916C2E81E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862AA-C2A4-44DC-9135-FE2F913AA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3A772-89B4-4272-BED2-27D515C5B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81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D5C39-0FB7-4C70-8802-37A4C6B5F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1087"/>
            <a:ext cx="9144000" cy="3655825"/>
          </a:xfrm>
        </p:spPr>
        <p:txBody>
          <a:bodyPr>
            <a:normAutofit/>
          </a:bodyPr>
          <a:lstStyle/>
          <a:p>
            <a:r>
              <a:rPr lang="ru-RU" b="1" i="0" dirty="0">
                <a:solidFill>
                  <a:srgbClr val="111111"/>
                </a:solidFill>
                <a:effectLst/>
                <a:latin typeface="Exo 2 ExtraBold" panose="00000900000000000000" pitchFamily="2" charset="-52"/>
              </a:rPr>
              <a:t>Программа на Python для проверки скорости набора текста</a:t>
            </a:r>
            <a:br>
              <a:rPr lang="ru-RU" b="1" i="0" dirty="0">
                <a:solidFill>
                  <a:srgbClr val="111111"/>
                </a:solidFill>
                <a:effectLst/>
                <a:latin typeface="Geneva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42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B1A24-6CEE-4640-A897-13B30471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4" y="167902"/>
            <a:ext cx="10515600" cy="1325563"/>
          </a:xfrm>
        </p:spPr>
        <p:txBody>
          <a:bodyPr/>
          <a:lstStyle/>
          <a:p>
            <a:r>
              <a:rPr lang="ru-RU" sz="6000" b="1" dirty="0">
                <a:solidFill>
                  <a:srgbClr val="111111"/>
                </a:solidFill>
                <a:latin typeface="Exo 2 ExtraBold" panose="00000900000000000000" pitchFamily="2" charset="-52"/>
              </a:rPr>
              <a:t>Файлы проекта</a:t>
            </a:r>
            <a:r>
              <a:rPr lang="en-US" sz="6000" b="1" dirty="0">
                <a:solidFill>
                  <a:srgbClr val="111111"/>
                </a:solidFill>
                <a:latin typeface="Exo 2 ExtraBold" panose="00000900000000000000" pitchFamily="2" charset="-52"/>
              </a:rPr>
              <a:t>:</a:t>
            </a:r>
            <a:endParaRPr lang="ru-RU" sz="6000" b="1" dirty="0">
              <a:solidFill>
                <a:srgbClr val="111111"/>
              </a:solidFill>
              <a:latin typeface="Exo 2 ExtraBold" panose="00000900000000000000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AF8243-CC50-4438-94F0-F62E35D8B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4" y="1253331"/>
            <a:ext cx="10995213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Для работы над проектом треб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уется библиотека </a:t>
            </a:r>
            <a:r>
              <a:rPr lang="ru-RU" b="1" dirty="0" err="1">
                <a:solidFill>
                  <a:srgbClr val="222222"/>
                </a:solidFill>
                <a:latin typeface="Verdana" panose="020B0604030504040204" pitchFamily="34" charset="0"/>
              </a:rPr>
              <a:t>pygame</a:t>
            </a:r>
            <a:endParaRPr lang="ru-RU" b="1" dirty="0">
              <a:solidFill>
                <a:srgbClr val="222222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6DE675-A858-4E74-AF94-19C6B3FB0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17" y="2118706"/>
            <a:ext cx="5544673" cy="3696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15BD4A-90EC-42C4-BEC6-E418BFA77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2" y="2118706"/>
            <a:ext cx="5544673" cy="3696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8E05CF-D1F7-4055-8515-6C44E05CCFF4}"/>
              </a:ext>
            </a:extLst>
          </p:cNvPr>
          <p:cNvSpPr txBox="1"/>
          <p:nvPr/>
        </p:nvSpPr>
        <p:spPr>
          <a:xfrm>
            <a:off x="6194617" y="5898803"/>
            <a:ext cx="554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solidFill>
                  <a:srgbClr val="222222"/>
                </a:solidFill>
                <a:latin typeface="Verdana" panose="020B0604030504040204" pitchFamily="34" charset="0"/>
              </a:rPr>
              <a:t>Фоновое изображение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5E42FC-69F1-46E0-AA24-76CD759E3FED}"/>
              </a:ext>
            </a:extLst>
          </p:cNvPr>
          <p:cNvSpPr txBox="1"/>
          <p:nvPr/>
        </p:nvSpPr>
        <p:spPr>
          <a:xfrm>
            <a:off x="452711" y="5898804"/>
            <a:ext cx="554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solidFill>
                  <a:srgbClr val="222222"/>
                </a:solidFill>
                <a:latin typeface="Verdana" panose="020B0604030504040204" pitchFamily="34" charset="0"/>
              </a:rPr>
              <a:t>И</a:t>
            </a:r>
            <a:r>
              <a:rPr lang="ru-RU" sz="2400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зображение загрузки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48912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B1A24-6CEE-4640-A897-13B30471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4" y="167902"/>
            <a:ext cx="10515600" cy="1325563"/>
          </a:xfrm>
        </p:spPr>
        <p:txBody>
          <a:bodyPr/>
          <a:lstStyle/>
          <a:p>
            <a:r>
              <a:rPr lang="ru-RU" sz="6000" b="1" dirty="0">
                <a:solidFill>
                  <a:srgbClr val="111111"/>
                </a:solidFill>
                <a:latin typeface="Exo 2 ExtraBold" panose="00000900000000000000" pitchFamily="2" charset="-52"/>
              </a:rPr>
              <a:t>Файлы проекта</a:t>
            </a:r>
            <a:r>
              <a:rPr lang="en-US" sz="6000" b="1" dirty="0">
                <a:solidFill>
                  <a:srgbClr val="111111"/>
                </a:solidFill>
                <a:latin typeface="Exo 2 ExtraBold" panose="00000900000000000000" pitchFamily="2" charset="-52"/>
              </a:rPr>
              <a:t>:</a:t>
            </a:r>
            <a:endParaRPr lang="ru-RU" sz="6000" b="1" dirty="0">
              <a:solidFill>
                <a:srgbClr val="111111"/>
              </a:solidFill>
              <a:latin typeface="Exo 2 ExtraBold" panose="000009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E05CF-D1F7-4055-8515-6C44E05CCFF4}"/>
              </a:ext>
            </a:extLst>
          </p:cNvPr>
          <p:cNvSpPr txBox="1"/>
          <p:nvPr/>
        </p:nvSpPr>
        <p:spPr>
          <a:xfrm>
            <a:off x="6096000" y="5043599"/>
            <a:ext cx="5544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solidFill>
                  <a:srgbClr val="222222"/>
                </a:solidFill>
                <a:latin typeface="Verdana" panose="020B0604030504040204" pitchFamily="34" charset="0"/>
              </a:rPr>
              <a:t>Текстовый файл со списком предложений и файл со всем кодом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5E42FC-69F1-46E0-AA24-76CD759E3FED}"/>
              </a:ext>
            </a:extLst>
          </p:cNvPr>
          <p:cNvSpPr txBox="1"/>
          <p:nvPr/>
        </p:nvSpPr>
        <p:spPr>
          <a:xfrm>
            <a:off x="354104" y="5782263"/>
            <a:ext cx="554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solidFill>
                  <a:srgbClr val="222222"/>
                </a:solidFill>
                <a:latin typeface="Verdana" panose="020B0604030504040204" pitchFamily="34" charset="0"/>
              </a:rPr>
              <a:t>Иконка рестарта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F53A51-8CE3-4E1F-8AEF-51B13F528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0" y="1277904"/>
            <a:ext cx="4657167" cy="46571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2AAF00F-63F3-4C23-BC2F-9D80D204C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751" y="2274705"/>
            <a:ext cx="4559394" cy="26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9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5FC4B-1E82-4569-A4E8-05E9787F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Шаги для создания проекта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F99AB442-BDE9-4AB1-8E9B-10D2850D1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95665" cy="4351338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Импортируем библиотеки</a:t>
            </a:r>
          </a:p>
          <a:p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Создаём конструктор класса, в котором будет определены все переменные проекта.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В этом конструкторе инициализируем ширину и высоту окна, а также переменные, которые нужны для вычислений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B82A55E-8E2C-40B8-8AA2-E989CA191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359" y="1425880"/>
            <a:ext cx="4719935" cy="51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A4108-5AF8-413E-A495-7EF1FD02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Метод 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draw_text</a:t>
            </a:r>
            <a:r>
              <a:rPr lang="en-US" b="1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()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C59CC-E8AF-494C-B725-56D629DE2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212"/>
            <a:ext cx="10515600" cy="4706751"/>
          </a:xfrm>
        </p:spPr>
        <p:txBody>
          <a:bodyPr/>
          <a:lstStyle/>
          <a:p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Метод</a:t>
            </a:r>
            <a:r>
              <a:rPr lang="ru-RU" b="1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draw_text</a:t>
            </a:r>
            <a:r>
              <a:rPr lang="en-US" b="1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ru-RU" b="1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— это вспомогательная функция для класса </a:t>
            </a:r>
            <a:r>
              <a:rPr lang="en-US" b="1" dirty="0">
                <a:solidFill>
                  <a:srgbClr val="111111"/>
                </a:solidFill>
                <a:latin typeface="Verdana" panose="020B0604030504040204" pitchFamily="34" charset="0"/>
              </a:rPr>
              <a:t>Game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которая выводит текст на экран. В качестве аргумента она принимает экран, выводимое сообщение, координату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dirty="0">
                <a:solidFill>
                  <a:srgbClr val="111111"/>
                </a:solidFill>
                <a:latin typeface="Verdana" panose="020B0604030504040204" pitchFamily="34" charset="0"/>
              </a:rPr>
              <a:t>y 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экрана, где нужно нарисовать текст, а также размер и цвет шрифта. В этом случае все должно выводиться по центру. После прорисовки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pygame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нужно обновить экран.</a:t>
            </a:r>
            <a:endParaRPr lang="ru-RU" b="1" dirty="0">
              <a:solidFill>
                <a:srgbClr val="111111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5C65A-BF50-4875-B1A5-5DD3E10F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47" y="4322949"/>
            <a:ext cx="8213347" cy="2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6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6C783-D261-49D4-8547-A20E84F5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Метод 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get_sentence</a:t>
            </a:r>
            <a:r>
              <a:rPr lang="en-US" b="1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E5DF4-FB91-4D52-932A-12064E82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В файле sentences.txt хранится список предложений. Метод</a:t>
            </a:r>
            <a:r>
              <a:rPr lang="en-US" b="1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get_sentence</a:t>
            </a:r>
            <a:r>
              <a:rPr lang="en-US" b="1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() 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будет открывать его и возвращать случайное предложение из списка. Целая строка будет разбиваться с помощью символа новой строки.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24A09C-FCB8-4FB1-95CD-1BE46B6C4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87" y="3839042"/>
            <a:ext cx="9436306" cy="223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7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EB8A8-6582-4A4D-98AA-67870BA0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Метод 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show_results</a:t>
            </a:r>
            <a:r>
              <a:rPr lang="en-US" b="1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3C91F-7CE1-4835-815B-96949D2D1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4682"/>
            <a:ext cx="11111753" cy="4572281"/>
          </a:xfrm>
        </p:spPr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В методе 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show_results</a:t>
            </a:r>
            <a:r>
              <a:rPr lang="en-US" b="1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рассчитывается скорость набора. Таймер запускается в тот момент, когда пользователь нажимает на поле ввода, а останавливается в момент нажатия Enter. Затем рассчитывается разница и определяется время в секундах.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4DCA0E-123B-436C-89EF-77E5D402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18" y="3607688"/>
            <a:ext cx="5756345" cy="27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1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8EC59-C8AF-46A1-8870-EC6AA563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Метод </a:t>
            </a:r>
            <a:r>
              <a:rPr lang="en-US" b="1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run()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2379A-111D-4C77-9150-3725D370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508"/>
            <a:ext cx="6701118" cy="4351338"/>
          </a:xfrm>
        </p:spPr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Это основной метод класса, отвечающий за обработку всех событий. Метод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dirty="0" err="1">
                <a:solidFill>
                  <a:srgbClr val="111111"/>
                </a:solidFill>
                <a:latin typeface="Verdana" panose="020B0604030504040204" pitchFamily="34" charset="0"/>
                <a:ea typeface="+mj-ea"/>
                <a:cs typeface="+mj-cs"/>
              </a:rPr>
              <a:t>reset_game</a:t>
            </a:r>
            <a:r>
              <a:rPr lang="en-US" b="1" dirty="0">
                <a:solidFill>
                  <a:srgbClr val="111111"/>
                </a:solidFill>
                <a:latin typeface="Verdana" panose="020B0604030504040204" pitchFamily="34" charset="0"/>
                <a:ea typeface="+mj-ea"/>
                <a:cs typeface="+mj-cs"/>
              </a:rPr>
              <a:t> () 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вызывается в начале метода, который сбрасывает все переменные. Затем выполняется бесконечный цикл, который захватывает все события мыши и клавиатуры. После этого на экране рисуются заголовок и поле ввода.</a:t>
            </a:r>
            <a:endParaRPr lang="ru-RU" b="1" dirty="0">
              <a:solidFill>
                <a:srgbClr val="111111"/>
              </a:solidFill>
              <a:latin typeface="Verdana" panose="020B0604030504040204" pitchFamily="34" charset="0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95D707-75FD-41EE-8157-ECAE2137A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698" y="684517"/>
            <a:ext cx="4761302" cy="56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13BE8-3BF7-4CFC-A84A-A0BC7EC8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65" y="526489"/>
            <a:ext cx="10515600" cy="1325563"/>
          </a:xfrm>
        </p:spPr>
        <p:txBody>
          <a:bodyPr/>
          <a:lstStyle/>
          <a:p>
            <a:r>
              <a:rPr lang="ru-RU" b="1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Вывод</a:t>
            </a:r>
            <a:r>
              <a:rPr lang="en-US" b="1" dirty="0">
                <a:solidFill>
                  <a:srgbClr val="111111"/>
                </a:solidFill>
                <a:latin typeface="Verdana" panose="020B0604030504040204" pitchFamily="34" charset="0"/>
              </a:rPr>
              <a:t>:</a:t>
            </a:r>
            <a:endParaRPr lang="ru-RU" b="1" dirty="0">
              <a:solidFill>
                <a:srgbClr val="111111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AF6739-9701-44E6-B922-BF26D2636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642" y="936904"/>
            <a:ext cx="6979690" cy="49841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358CD-2A91-4595-8B90-69D2587F465B}"/>
              </a:ext>
            </a:extLst>
          </p:cNvPr>
          <p:cNvSpPr txBox="1"/>
          <p:nvPr/>
        </p:nvSpPr>
        <p:spPr>
          <a:xfrm>
            <a:off x="618565" y="1462088"/>
            <a:ext cx="45451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Я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создал игру на Python с использованием </a:t>
            </a:r>
            <a:r>
              <a:rPr lang="ru-RU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pygame</a:t>
            </a:r>
            <a:r>
              <a:rPr lang="ru-RU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которая отслеживает скорость набора текста пользователем.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166803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294</Words>
  <Application>Microsoft Office PowerPoint</Application>
  <PresentationFormat>Широкоэкранный</PresentationFormat>
  <Paragraphs>23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Exo 2 ExtraBold</vt:lpstr>
      <vt:lpstr>Geneva</vt:lpstr>
      <vt:lpstr>Verdana</vt:lpstr>
      <vt:lpstr>Тема Office</vt:lpstr>
      <vt:lpstr>Программа на Python для проверки скорости набора текста </vt:lpstr>
      <vt:lpstr>Файлы проекта:</vt:lpstr>
      <vt:lpstr>Файлы проекта:</vt:lpstr>
      <vt:lpstr>Шаги для создания проекта</vt:lpstr>
      <vt:lpstr>Метод draw_text()</vt:lpstr>
      <vt:lpstr>Метод get_sentence()</vt:lpstr>
      <vt:lpstr>Метод show_results()</vt:lpstr>
      <vt:lpstr>Метод run()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на Python для проверки скорости набора текста </dc:title>
  <dc:creator>2 1</dc:creator>
  <cp:lastModifiedBy>2 1</cp:lastModifiedBy>
  <cp:revision>6</cp:revision>
  <dcterms:created xsi:type="dcterms:W3CDTF">2023-06-25T17:23:03Z</dcterms:created>
  <dcterms:modified xsi:type="dcterms:W3CDTF">2023-06-25T18:08:35Z</dcterms:modified>
</cp:coreProperties>
</file>