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9FF"/>
    <a:srgbClr val="7209FF"/>
    <a:srgbClr val="09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0A6E0-B3EB-40EF-9565-70FEE651B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8D01A5-50E7-4DB4-9EE9-5A20B412F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BD715-3CF4-45EA-A2E1-5DFBC854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33FEC9-28A1-43DE-9931-14959DB7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B252E-7F5D-45D3-9E57-E8C2459F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5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C3784-A646-4F75-9AFA-D564E903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DF76AB-0267-41A8-B449-45809C7A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F5255E-6464-41B7-AB04-AD85BA2C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B3E38F-1A0D-4EA9-91C6-7F84AA8B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798B39-3F63-475D-BE33-6C199202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68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DF76A99-CC2D-46B6-9FFD-5AB2AAEA6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8BF81-EC36-468F-9A95-2F10C85E3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1BF2-10F8-4B16-B34F-5E18EA41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FAC465-C08D-4665-A68D-7B19A109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BA890-007D-4C3D-AE65-1CED5725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79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119A3-544B-48E1-92E7-FFBB1ECB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BE4E2-8492-4AED-92DB-2E6E10CC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202BC1-BF30-4CEB-B899-526EE476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FF74A2-AEEA-4345-97ED-30A61175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B86FCB-84A0-4F61-9642-48D4E6CC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10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F253A-CF03-4ABF-A1DE-B05A891F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E09B95-B4B8-48A8-9391-95C93778F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15E8E-B0E9-4D4B-AFA6-37762AD1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724571-D689-4F9A-85F6-E2DBF1EA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5A7947-74DE-4BC7-89F6-E69CDF77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677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11C3D-9687-4AAF-81F7-11A8EAD9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4F82F7-377A-42F7-9CE5-A4F89B924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C37A80-547E-4850-B93D-6BA4FFDC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1E5E83-4932-4EF4-BBDB-11AF206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0F4FFBC-91BC-49F2-9EC2-DB949E35F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FD4CEB-5C20-484E-8B52-C6A78977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39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50C9B5-B877-4F48-9F35-36EFCB94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2CDD72-19FA-442B-B9EE-BE52C83E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BB895D-2462-4D01-ADCB-89892E56D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D3A275-21F1-4AFE-B191-828CC4448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8567EA-5837-495C-A6F9-B5106EB62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4E13AC-CAA9-4DCB-B9F3-33090687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964F168-B9DC-4925-8D0F-8F49420C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E3776F-762E-4A5A-AD34-CC7A77A4B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0B4AF-5410-4D08-93C9-358F4F42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015F3C-E700-41BC-8567-C36A2F74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E2B8CB-40AC-47D6-8400-7F7241B0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E88600-47B1-429D-9573-69D83FB8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1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C2ED55-C9E9-473F-A457-7EB9BF8C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EAC383-21C4-41A9-AD30-332CB7FF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ABC1178-2224-4C5D-8297-EC1AC4BA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36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3FE05-B4B1-412F-8C2B-E773C109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53D8E-BB14-45F2-BE1D-41017DC5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0C1238-80E8-478D-8630-94686AB5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BEF1D-424C-4C1F-A7DD-AA8128BD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9F3E7-C1FB-4E8F-B502-87E4685F4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640D4A-0EDB-4957-B013-23D49A595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2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2FFA3-F34F-42E7-8BB3-66EBE4AF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A3A76D-C8F7-4FE6-AD82-B47DFF2B3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842784-0808-48A6-9DCC-A3743D5B6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B24146-BAB6-4B7D-A9FF-6E10C12F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513812-6AF8-4C90-A666-D6373FAA6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DDA78-1BC9-44DC-829A-2A79F351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2B2DD-9B3A-44C8-9DDC-E61B48C8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4D3CE-7F2D-4114-AC5E-7E2A3B00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D512B1-F1EE-487E-8723-380D72FB6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9EF3D-6D30-4256-995E-AC426E9FBD5F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941DF3-3DE0-4FD5-8220-59E39EC6D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C99FB-0580-4572-8D44-2FFBED2BD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ACAE9-92F8-4E47-B38C-59F706C414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9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919DA29-51D9-496F-B564-584E1A2DA213}"/>
              </a:ext>
            </a:extLst>
          </p:cNvPr>
          <p:cNvSpPr txBox="1"/>
          <p:nvPr/>
        </p:nvSpPr>
        <p:spPr>
          <a:xfrm>
            <a:off x="1007106" y="628233"/>
            <a:ext cx="1017778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РЕСТОРАННЫЙ</a:t>
            </a:r>
          </a:p>
          <a:p>
            <a:pPr algn="ctr"/>
            <a:r>
              <a:rPr lang="ru-RU" sz="8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МЕНЕДЖМЕНТ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94BFA-1D41-4020-BF4F-B85A19F13C98}"/>
              </a:ext>
            </a:extLst>
          </p:cNvPr>
          <p:cNvSpPr txBox="1"/>
          <p:nvPr/>
        </p:nvSpPr>
        <p:spPr>
          <a:xfrm>
            <a:off x="335319" y="6273800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3СПИ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48CD86-4795-4793-A9EB-DFDEA44AC9B4}"/>
              </a:ext>
            </a:extLst>
          </p:cNvPr>
          <p:cNvSpPr txBox="1"/>
          <p:nvPr/>
        </p:nvSpPr>
        <p:spPr>
          <a:xfrm>
            <a:off x="8560586" y="5966024"/>
            <a:ext cx="3296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Кайков Алексей</a:t>
            </a:r>
          </a:p>
          <a:p>
            <a:pPr algn="r"/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Белобородов Даниил</a:t>
            </a:r>
          </a:p>
        </p:txBody>
      </p:sp>
    </p:spTree>
    <p:extLst>
      <p:ext uri="{BB962C8B-B14F-4D97-AF65-F5344CB8AC3E}">
        <p14:creationId xmlns:p14="http://schemas.microsoft.com/office/powerpoint/2010/main" val="66704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04DFB8-5C42-455F-A8C1-02A3D4B2D9CB}"/>
              </a:ext>
            </a:extLst>
          </p:cNvPr>
          <p:cNvSpPr txBox="1"/>
          <p:nvPr/>
        </p:nvSpPr>
        <p:spPr>
          <a:xfrm>
            <a:off x="569166" y="2057400"/>
            <a:ext cx="11053667" cy="402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управлять бронями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управлять оборудованием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изменять меню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редактировать персонал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ADC9B-3622-4072-86E1-6F0B46BD6181}"/>
              </a:ext>
            </a:extLst>
          </p:cNvPr>
          <p:cNvSpPr txBox="1"/>
          <p:nvPr/>
        </p:nvSpPr>
        <p:spPr>
          <a:xfrm>
            <a:off x="1896047" y="431800"/>
            <a:ext cx="78598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СТАВИЛИСЬ ЗАДАЧИ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: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12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407471-A45B-4437-BE93-DEE25741FB00}"/>
              </a:ext>
            </a:extLst>
          </p:cNvPr>
          <p:cNvSpPr txBox="1"/>
          <p:nvPr/>
        </p:nvSpPr>
        <p:spPr>
          <a:xfrm>
            <a:off x="1441450" y="310634"/>
            <a:ext cx="9309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РЕАЛИЗОВАНЫ ЗАДАЧИ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:</a:t>
            </a:r>
            <a:endParaRPr lang="ru-RU" sz="48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D056E-AA4D-443D-8282-CC2BE77D87E4}"/>
              </a:ext>
            </a:extLst>
          </p:cNvPr>
          <p:cNvSpPr txBox="1"/>
          <p:nvPr/>
        </p:nvSpPr>
        <p:spPr>
          <a:xfrm>
            <a:off x="596900" y="1857896"/>
            <a:ext cx="13258800" cy="3013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редактировать персонал</a:t>
            </a:r>
            <a:endParaRPr lang="ru-RU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управлять бронями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Возможность управлять оборудованием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86C11-069B-4290-9A99-BA7E72B56CD0}"/>
              </a:ext>
            </a:extLst>
          </p:cNvPr>
          <p:cNvSpPr txBox="1"/>
          <p:nvPr/>
        </p:nvSpPr>
        <p:spPr>
          <a:xfrm>
            <a:off x="905156" y="5765800"/>
            <a:ext cx="1038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Возможность изменять меню было отброшено за ненадобностью.</a:t>
            </a:r>
          </a:p>
        </p:txBody>
      </p:sp>
    </p:spTree>
    <p:extLst>
      <p:ext uri="{BB962C8B-B14F-4D97-AF65-F5344CB8AC3E}">
        <p14:creationId xmlns:p14="http://schemas.microsoft.com/office/powerpoint/2010/main" val="104030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0E753D-2BBC-4EC8-8AEC-143D0C661979}"/>
              </a:ext>
            </a:extLst>
          </p:cNvPr>
          <p:cNvSpPr txBox="1"/>
          <p:nvPr/>
        </p:nvSpPr>
        <p:spPr>
          <a:xfrm>
            <a:off x="469900" y="551934"/>
            <a:ext cx="1259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ИСПОЛЬЗОВАННЫЕ ТЕХНОЛОГИИ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89784-A18A-4F6D-B5B6-AE8570649EEE}"/>
              </a:ext>
            </a:extLst>
          </p:cNvPr>
          <p:cNvSpPr txBox="1"/>
          <p:nvPr/>
        </p:nvSpPr>
        <p:spPr>
          <a:xfrm>
            <a:off x="317500" y="1992057"/>
            <a:ext cx="11747500" cy="493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Black" panose="020B0A04020102020204" pitchFamily="34" charset="0"/>
              </a:rPr>
              <a:t>flet</a:t>
            </a:r>
            <a:r>
              <a:rPr lang="en-US" sz="2000" dirty="0">
                <a:latin typeface="Arial Black" panose="020B0A04020102020204" pitchFamily="34" charset="0"/>
              </a:rPr>
              <a:t> (</a:t>
            </a:r>
            <a:r>
              <a:rPr lang="ru-RU" sz="2000" dirty="0" err="1">
                <a:latin typeface="Arial Black" panose="020B0A04020102020204" pitchFamily="34" charset="0"/>
              </a:rPr>
              <a:t>flet.dev</a:t>
            </a:r>
            <a:r>
              <a:rPr lang="en-US" sz="2000" dirty="0">
                <a:latin typeface="Arial Black" panose="020B0A04020102020204" pitchFamily="34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 Black" panose="020B0A04020102020204" pitchFamily="34" charset="0"/>
              </a:rPr>
              <a:t>sqlalchemy</a:t>
            </a:r>
            <a:r>
              <a:rPr lang="en-US" sz="2000" dirty="0">
                <a:latin typeface="Arial Black" panose="020B0A04020102020204" pitchFamily="34" charset="0"/>
              </a:rPr>
              <a:t> (sqlalchemy.org)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re (docs.python.org/3/library/re.html)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datetime (docs.python.org/3/library/datetime.html)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subprocess (docs.python.org/3/library/subprocess.html)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s</a:t>
            </a:r>
            <a:r>
              <a:rPr lang="en-US" sz="2000">
                <a:latin typeface="Arial Black" panose="020B0A04020102020204" pitchFamily="34" charset="0"/>
              </a:rPr>
              <a:t>ys </a:t>
            </a:r>
            <a:r>
              <a:rPr lang="en-US" sz="2000" dirty="0">
                <a:latin typeface="Arial Black" panose="020B0A04020102020204" pitchFamily="34" charset="0"/>
              </a:rPr>
              <a:t>(https://docs.python.org/3/library/sys.html)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rial Black" panose="020B0A040201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ru-RU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405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122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7</cp:revision>
  <dcterms:created xsi:type="dcterms:W3CDTF">2025-03-04T03:07:03Z</dcterms:created>
  <dcterms:modified xsi:type="dcterms:W3CDTF">2025-03-11T03:53:19Z</dcterms:modified>
</cp:coreProperties>
</file>