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2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86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3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04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74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5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6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6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7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4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B1BC-D6E2-4071-A11A-19031F67711C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F2ED-D4A1-44C9-A3D8-40F155699C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90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blob:https://web.telegram.org/f52c0c5f-f5a8-49b6-8299-2856bab840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f52c0c5f-f5a8-49b6-8299-2856bab8407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2"/>
            <a:ext cx="12211747" cy="68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1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1494" cy="6858000"/>
          </a:xfrm>
        </p:spPr>
      </p:pic>
    </p:spTree>
    <p:extLst>
      <p:ext uri="{BB962C8B-B14F-4D97-AF65-F5344CB8AC3E}">
        <p14:creationId xmlns:p14="http://schemas.microsoft.com/office/powerpoint/2010/main" val="408194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892" cy="6858000"/>
          </a:xfrm>
        </p:spPr>
      </p:pic>
    </p:spTree>
    <p:extLst>
      <p:ext uri="{BB962C8B-B14F-4D97-AF65-F5344CB8AC3E}">
        <p14:creationId xmlns:p14="http://schemas.microsoft.com/office/powerpoint/2010/main" val="412014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9555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7118"/>
          </a:xfrm>
        </p:spPr>
      </p:pic>
    </p:spTree>
    <p:extLst>
      <p:ext uri="{BB962C8B-B14F-4D97-AF65-F5344CB8AC3E}">
        <p14:creationId xmlns:p14="http://schemas.microsoft.com/office/powerpoint/2010/main" val="427369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8877"/>
          </a:xfrm>
        </p:spPr>
      </p:pic>
    </p:spTree>
    <p:extLst>
      <p:ext uri="{BB962C8B-B14F-4D97-AF65-F5344CB8AC3E}">
        <p14:creationId xmlns:p14="http://schemas.microsoft.com/office/powerpoint/2010/main" val="369634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564"/>
          </a:xfrm>
        </p:spPr>
      </p:pic>
    </p:spTree>
    <p:extLst>
      <p:ext uri="{BB962C8B-B14F-4D97-AF65-F5344CB8AC3E}">
        <p14:creationId xmlns:p14="http://schemas.microsoft.com/office/powerpoint/2010/main" val="71409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878" cy="6858000"/>
          </a:xfrm>
        </p:spPr>
      </p:pic>
    </p:spTree>
    <p:extLst>
      <p:ext uri="{BB962C8B-B14F-4D97-AF65-F5344CB8AC3E}">
        <p14:creationId xmlns:p14="http://schemas.microsoft.com/office/powerpoint/2010/main" val="422981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439" cy="6858000"/>
          </a:xfrm>
        </p:spPr>
      </p:pic>
    </p:spTree>
    <p:extLst>
      <p:ext uri="{BB962C8B-B14F-4D97-AF65-F5344CB8AC3E}">
        <p14:creationId xmlns:p14="http://schemas.microsoft.com/office/powerpoint/2010/main" val="36860546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</cp:revision>
  <dcterms:created xsi:type="dcterms:W3CDTF">2025-02-24T16:45:04Z</dcterms:created>
  <dcterms:modified xsi:type="dcterms:W3CDTF">2025-02-24T16:50:37Z</dcterms:modified>
</cp:coreProperties>
</file>