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7CD54-A118-40A4-8152-58D4F68D0A7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5FD4-DA88-4040-AF50-CF458A5D63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C2FF4A2-F0E8-4824-AB6E-6CFA63F7A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B4FAA92-74F2-4029-9AEC-DF8AD380A8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782E337-102E-43B4-A6B0-66F04710DF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D891114-5A10-4A2E-A6CC-BF510B8617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F806AD-C63A-4D58-842C-ACDB47062F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6FA8D20-A765-4950-9105-93EA50F67E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6C43742-62F5-47B2-A87F-4496B20AC0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Dasha Sal</dc:creator>
  <cp:lastModifiedBy>Dasha Sal</cp:lastModifiedBy>
  <cp:revision>1</cp:revision>
  <dcterms:created xsi:type="dcterms:W3CDTF">2024-12-09T19:44:10Z</dcterms:created>
  <dcterms:modified xsi:type="dcterms:W3CDTF">2024-12-09T19:46:26Z</dcterms:modified>
</cp:coreProperties>
</file>