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png" ContentType="image/png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3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89" d="100"/>
          <a:sy n="89" d="100"/>
        </p:scale>
        <p:origin x="114" y="324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tableStyles" Target="tableStyles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  <a:p>
            <a:endParaRPr lang="en-US"/>
          </a:p>
        </p:txBody>
      </p:sp>
      <p:sp>
        <p:nvSpPr>
          <p:cNvPr id="3" name="Заполнитель даты 2"/>
          <p:cNvSpPr>
            <a:spLocks noGrp="1" noEditPoints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9C7B5B-B2CB-4385-9600-7B6DCD568513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4" name="Заполнитель изображения слайда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  <a:p>
            <a:endParaRPr lang="en-US"/>
          </a:p>
        </p:txBody>
      </p:sp>
      <p:sp>
        <p:nvSpPr>
          <p:cNvPr id="5" name="Заполнитель заметок 4"/>
          <p:cNvSpPr>
            <a:spLocks noGrp="1" noEditPoints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</a:p>
          <a:p>
            <a:pPr lvl="1"/>
            <a:r>
              <a:rPr lang="ru-RU" altLang="en-US"/>
              <a:t>Второй уровень</a:t>
            </a:r>
          </a:p>
          <a:p>
            <a:pPr lvl="2"/>
            <a:r>
              <a:rPr lang="ru-RU" altLang="en-US"/>
              <a:t>Третий уровень</a:t>
            </a:r>
          </a:p>
          <a:p>
            <a:pPr lvl="3"/>
            <a:r>
              <a:rPr lang="ru-RU" altLang="en-US"/>
              <a:t>Четвертый уровень</a:t>
            </a:r>
          </a:p>
          <a:p>
            <a:pPr lvl="4"/>
            <a:r>
              <a:rPr lang="ru-RU" altLang="en-US"/>
              <a:t>Пятый уровень</a:t>
            </a:r>
          </a:p>
        </p:txBody>
      </p:sp>
      <p:sp>
        <p:nvSpPr>
          <p:cNvPr id="6" name="Заполнитель нижнего колонтитула 5"/>
          <p:cNvSpPr>
            <a:spLocks noGrp="1" noEditPoint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altLang="en-US"/>
          </a:p>
        </p:txBody>
      </p:sp>
      <p:sp>
        <p:nvSpPr>
          <p:cNvPr id="7" name="Заполнитель номера слайда 6"/>
          <p:cNvSpPr>
            <a:spLocks noGrp="1" noEditPoint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3F94DF-85A5-49AC-99B4-D0F6A59D0C3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 sldNum="0"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936703D8-3B49-41A0-9AAE-EE2CD137D0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28BFC4D1-F79A-4553-89BB-B15D248951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51E1F145-C3C0-4FD2-B73A-0713FDFFD1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F5AFFD1D-95C5-47EC-9A90-5F12F4C3A9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D2D490F-2931-4486-BDAE-BDCDB8BB43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A96358E8-AD31-4DB6-8328-F6D2C96B1D9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1A1F9286-1596-427A-8663-291B2A63C6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A93FD24B-4817-4283-A9C7-DFCD8970A66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596B4991-17E8-46DC-8E26-A60BDC63272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 noEditPoints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3" name="Подзаголовок 2"/>
          <p:cNvSpPr>
            <a:spLocks noGrp="1" noEditPoints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ru-RU" altLang="en-US"/>
              <a:t>Щелкните для изменения стиля основного подзаголовка</a:t>
            </a:r>
          </a:p>
        </p:txBody>
      </p:sp>
      <p:sp>
        <p:nvSpPr>
          <p:cNvPr id="4" name="Заполнитель даты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Заполнитель нижнего колонтитула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Заполнитель номера слайда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Название и текст по вертикал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3" name="Заполнитель текста по вертикали 2"/>
          <p:cNvSpPr>
            <a:spLocks noGrp="1" noEditPoints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</a:p>
          <a:p>
            <a:pPr lvl="1"/>
            <a:r>
              <a:rPr lang="ru-RU" altLang="en-US"/>
              <a:t>Второй уровень</a:t>
            </a:r>
          </a:p>
          <a:p>
            <a:pPr lvl="2"/>
            <a:r>
              <a:rPr lang="ru-RU" altLang="en-US"/>
              <a:t>Третий уровень</a:t>
            </a:r>
          </a:p>
          <a:p>
            <a:pPr lvl="3"/>
            <a:r>
              <a:rPr lang="ru-RU" altLang="en-US"/>
              <a:t>Четвертый уровень</a:t>
            </a:r>
          </a:p>
          <a:p>
            <a:pPr lvl="4"/>
            <a:r>
              <a:rPr lang="ru-RU" altLang="en-US"/>
              <a:t>Пятый уровень</a:t>
            </a:r>
          </a:p>
        </p:txBody>
      </p:sp>
      <p:sp>
        <p:nvSpPr>
          <p:cNvPr id="4" name="Заполнитель даты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Заполнитель нижнего колонтитула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Заполнитель номера слайда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Название по вертикали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 noEditPoints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3" name="Заполнитель текста по вертикали 2"/>
          <p:cNvSpPr>
            <a:spLocks noGrp="1" noEditPoints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</a:p>
          <a:p>
            <a:pPr lvl="1"/>
            <a:r>
              <a:rPr lang="ru-RU" altLang="en-US"/>
              <a:t>Второй уровень</a:t>
            </a:r>
          </a:p>
          <a:p>
            <a:pPr lvl="2"/>
            <a:r>
              <a:rPr lang="ru-RU" altLang="en-US"/>
              <a:t>Третий уровень</a:t>
            </a:r>
          </a:p>
          <a:p>
            <a:pPr lvl="3"/>
            <a:r>
              <a:rPr lang="ru-RU" altLang="en-US"/>
              <a:t>Четвертый уровень</a:t>
            </a:r>
          </a:p>
          <a:p>
            <a:pPr lvl="4"/>
            <a:r>
              <a:rPr lang="ru-RU" altLang="en-US"/>
              <a:t>Пятый уровень</a:t>
            </a:r>
          </a:p>
        </p:txBody>
      </p:sp>
      <p:sp>
        <p:nvSpPr>
          <p:cNvPr id="4" name="Заполнитель даты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Заполнитель нижнего колонтитула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Заполнитель номера слайда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ние и контен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3" name="Заполнитель контента 2"/>
          <p:cNvSpPr>
            <a:spLocks noGrp="1" noEditPoint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</a:p>
          <a:p>
            <a:pPr lvl="1"/>
            <a:r>
              <a:rPr lang="ru-RU" altLang="en-US"/>
              <a:t>Второй уровень</a:t>
            </a:r>
          </a:p>
          <a:p>
            <a:pPr lvl="2"/>
            <a:r>
              <a:rPr lang="ru-RU" altLang="en-US"/>
              <a:t>Третий уровень</a:t>
            </a:r>
          </a:p>
          <a:p>
            <a:pPr lvl="3"/>
            <a:r>
              <a:rPr lang="ru-RU" altLang="en-US"/>
              <a:t>Четвертый уровень</a:t>
            </a:r>
          </a:p>
          <a:p>
            <a:pPr lvl="4"/>
            <a:r>
              <a:rPr lang="ru-RU" altLang="en-US"/>
              <a:t>Пятый уровень</a:t>
            </a:r>
          </a:p>
        </p:txBody>
      </p:sp>
      <p:sp>
        <p:nvSpPr>
          <p:cNvPr id="4" name="Заполнитель даты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Заполнитель нижнего колонтитула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Заполнитель номера слайда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 noEditPoints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4" name="Заполнитель даты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Заполнитель нижнего колонтитула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Заполнитель номера слайда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контен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3" name="Заполнитель контента 2"/>
          <p:cNvSpPr>
            <a:spLocks noGrp="1" noEditPoints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</a:p>
          <a:p>
            <a:pPr lvl="1"/>
            <a:r>
              <a:rPr lang="ru-RU" altLang="en-US"/>
              <a:t>Второй уровень</a:t>
            </a:r>
          </a:p>
          <a:p>
            <a:pPr lvl="2"/>
            <a:r>
              <a:rPr lang="ru-RU" altLang="en-US"/>
              <a:t>Третий уровень</a:t>
            </a:r>
          </a:p>
          <a:p>
            <a:pPr lvl="3"/>
            <a:r>
              <a:rPr lang="ru-RU" altLang="en-US"/>
              <a:t>Четвертый уровень</a:t>
            </a:r>
          </a:p>
          <a:p>
            <a:pPr lvl="4"/>
            <a:r>
              <a:rPr lang="ru-RU" altLang="en-US"/>
              <a:t>Пятый уровень</a:t>
            </a:r>
          </a:p>
        </p:txBody>
      </p:sp>
      <p:sp>
        <p:nvSpPr>
          <p:cNvPr id="4" name="Заполнитель контента 3"/>
          <p:cNvSpPr>
            <a:spLocks noGrp="1" noEditPoints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</a:p>
          <a:p>
            <a:pPr lvl="1"/>
            <a:r>
              <a:rPr lang="ru-RU" altLang="en-US"/>
              <a:t>Второй уровень</a:t>
            </a:r>
          </a:p>
          <a:p>
            <a:pPr lvl="2"/>
            <a:r>
              <a:rPr lang="ru-RU" altLang="en-US"/>
              <a:t>Третий уровень</a:t>
            </a:r>
          </a:p>
          <a:p>
            <a:pPr lvl="3"/>
            <a:r>
              <a:rPr lang="ru-RU" altLang="en-US"/>
              <a:t>Четвертый уровень</a:t>
            </a:r>
          </a:p>
          <a:p>
            <a:pPr lvl="4"/>
            <a:r>
              <a:rPr lang="ru-RU" altLang="en-US"/>
              <a:t>Пятый уровень</a:t>
            </a:r>
          </a:p>
        </p:txBody>
      </p:sp>
      <p:sp>
        <p:nvSpPr>
          <p:cNvPr id="5" name="Заполнитель даты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6" name="Заполнитель нижнего колонтитула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Заполнитель номера слайда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 noEditPoints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4" name="Заполнитель контента 3"/>
          <p:cNvSpPr>
            <a:spLocks noGrp="1" noEditPoints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</a:p>
          <a:p>
            <a:pPr lvl="1"/>
            <a:r>
              <a:rPr lang="ru-RU" altLang="en-US"/>
              <a:t>Второй уровень</a:t>
            </a:r>
          </a:p>
          <a:p>
            <a:pPr lvl="2"/>
            <a:r>
              <a:rPr lang="ru-RU" altLang="en-US"/>
              <a:t>Третий уровень</a:t>
            </a:r>
          </a:p>
          <a:p>
            <a:pPr lvl="3"/>
            <a:r>
              <a:rPr lang="ru-RU" altLang="en-US"/>
              <a:t>Четвертый уровень</a:t>
            </a:r>
          </a:p>
          <a:p>
            <a:pPr lvl="4"/>
            <a:r>
              <a:rPr lang="ru-RU" altLang="en-US"/>
              <a:t>Пятый уровень</a:t>
            </a:r>
          </a:p>
        </p:txBody>
      </p:sp>
      <p:sp>
        <p:nvSpPr>
          <p:cNvPr id="5" name="Заполнитель текста 4"/>
          <p:cNvSpPr>
            <a:spLocks noGrp="1" noEditPoints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6" name="Заполнитель контента 5"/>
          <p:cNvSpPr>
            <a:spLocks noGrp="1" noEditPoints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</a:p>
          <a:p>
            <a:pPr lvl="1"/>
            <a:r>
              <a:rPr lang="ru-RU" altLang="en-US"/>
              <a:t>Второй уровень</a:t>
            </a:r>
          </a:p>
          <a:p>
            <a:pPr lvl="2"/>
            <a:r>
              <a:rPr lang="ru-RU" altLang="en-US"/>
              <a:t>Третий уровень</a:t>
            </a:r>
          </a:p>
          <a:p>
            <a:pPr lvl="3"/>
            <a:r>
              <a:rPr lang="ru-RU" altLang="en-US"/>
              <a:t>Четвертый уровень</a:t>
            </a:r>
          </a:p>
          <a:p>
            <a:pPr lvl="4"/>
            <a:r>
              <a:rPr lang="ru-RU" altLang="en-US"/>
              <a:t>Пятый уровень</a:t>
            </a:r>
          </a:p>
        </p:txBody>
      </p:sp>
      <p:sp>
        <p:nvSpPr>
          <p:cNvPr id="7" name="Заполнитель даты 6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8" name="Заполнитель нижнего колонтитула 7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9" name="Заполнитель номера слайда 8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назв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3" name="Заполнитель даты 2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4" name="Заполнитель нижнего колонтитула 3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5" name="Заполнитель номера слайда 4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даты 1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3" name="Заполнитель нижнего колонтитула 2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Контен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 noEditPoints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3" name="Заполнитель контента 2"/>
          <p:cNvSpPr>
            <a:spLocks noGrp="1" noEditPoints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  <a:p>
            <a:pPr lvl="1"/>
            <a:r>
              <a:rPr lang="ru-RU" altLang="en-US"/>
              <a:t>Второй уровень</a:t>
            </a:r>
          </a:p>
          <a:p>
            <a:pPr lvl="2"/>
            <a:r>
              <a:rPr lang="ru-RU" altLang="en-US"/>
              <a:t>Третий уровень</a:t>
            </a:r>
          </a:p>
          <a:p>
            <a:pPr lvl="3"/>
            <a:r>
              <a:rPr lang="ru-RU" altLang="en-US"/>
              <a:t>Четвертый уровень</a:t>
            </a:r>
          </a:p>
          <a:p>
            <a:pPr lvl="4"/>
            <a:r>
              <a:rPr lang="ru-RU" altLang="en-US"/>
              <a:t>Пятый уровень</a:t>
            </a:r>
          </a:p>
        </p:txBody>
      </p:sp>
      <p:sp>
        <p:nvSpPr>
          <p:cNvPr id="4" name="Заполнитель текста 3"/>
          <p:cNvSpPr>
            <a:spLocks noGrp="1" noEditPoints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5" name="Заполнитель даты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6" name="Заполнитель нижнего колонтитула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Заполнитель номера слайда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Изображение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 noEditPoints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3" name="Заполнитель изображения 2"/>
          <p:cNvSpPr>
            <a:spLocks noGrp="1" noEditPoints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altLang="en-US"/>
              <a:t>Щелкните значок, чтобы добавить рисунок</a:t>
            </a:r>
          </a:p>
        </p:txBody>
      </p:sp>
      <p:sp>
        <p:nvSpPr>
          <p:cNvPr id="4" name="Заполнитель текста 3"/>
          <p:cNvSpPr>
            <a:spLocks noGrp="1" noEditPoints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5" name="Заполнитель даты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6" name="Заполнитель нижнего колонтитула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Заполнитель номера слайда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sldNum="0" hdr="0" ftr="0"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названия 1"/>
          <p:cNvSpPr>
            <a:spLocks noGrp="1" noEditPoint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</a:p>
          <a:p>
            <a:pPr lvl="1"/>
            <a:r>
              <a:rPr lang="ru-RU" altLang="en-US"/>
              <a:t>Второй уровень</a:t>
            </a:r>
          </a:p>
          <a:p>
            <a:pPr lvl="2"/>
            <a:r>
              <a:rPr lang="ru-RU" altLang="en-US"/>
              <a:t>Третий уровень</a:t>
            </a:r>
          </a:p>
          <a:p>
            <a:pPr lvl="3"/>
            <a:r>
              <a:rPr lang="ru-RU" altLang="en-US"/>
              <a:t>Четвертый уровень</a:t>
            </a:r>
          </a:p>
          <a:p>
            <a:pPr lvl="4"/>
            <a:r>
              <a:rPr lang="ru-RU" altLang="en-US"/>
              <a:t>Пятый уровень</a:t>
            </a:r>
          </a:p>
        </p:txBody>
      </p:sp>
      <p:sp>
        <p:nvSpPr>
          <p:cNvPr id="4" name="Заполнитель даты 3"/>
          <p:cNvSpPr>
            <a:spLocks noGrp="1" noEditPoints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D7FF2-845F-41B9-944F-35B90659B7D6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Заполнитель нижнего колонтитула 4"/>
          <p:cNvSpPr>
            <a:spLocks noGrp="1" noEditPoints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altLang="en-US"/>
          </a:p>
        </p:txBody>
      </p:sp>
      <p:sp>
        <p:nvSpPr>
          <p:cNvPr id="6" name="Заполнитель номера слайда 5"/>
          <p:cNvSpPr>
            <a:spLocks noGrp="1" noEditPoints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 noEditPoints="1"/>
          </p:cNvSpPr>
          <p:nvPr>
            <p:ph type="ctrTitle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3" name="Подзаголовок 2"/>
          <p:cNvSpPr>
            <a:spLocks noGrp="1" noEditPoints="1"/>
          </p:cNvSpPr>
          <p:nvPr>
            <p:ph type="subTitle" idx="1"/>
          </p:nvPr>
        </p:nvSpPr>
        <p:spPr/>
        <p:txBody>
          <a:bodyPr/>
          <a:lstStyle/>
          <a:p>
            <a:endParaRPr lang="ru-RU" altLang="en-US"/>
          </a:p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Заполнитель контента 2"/>
          <p:cNvSpPr>
            <a:spLocks noGrp="1" noEditPoints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Заполнитель контента 2"/>
          <p:cNvSpPr>
            <a:spLocks noGrp="1" noEditPoints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Заполнитель контента 2"/>
          <p:cNvSpPr>
            <a:spLocks noGrp="1" noEditPoints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Заполнитель контента 2"/>
          <p:cNvSpPr>
            <a:spLocks noGrp="1" noEditPoints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Заполнитель контента 2"/>
          <p:cNvSpPr>
            <a:spLocks noGrp="1" noEditPoints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Заполнитель контента 2"/>
          <p:cNvSpPr>
            <a:spLocks noGrp="1" noEditPoints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Заполнитель контента 2"/>
          <p:cNvSpPr>
            <a:spLocks noGrp="1" noEditPoints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Заполнитель контента 2"/>
          <p:cNvSpPr>
            <a:spLocks noGrp="1" noEditPoints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По умолчанию">
  <a:themeElements>
    <a:clrScheme name="Офис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исная">
      <a:majorFont>
        <a:latin typeface="Calibri Light" panose="020F0302020204030204"/>
        <a:ea typeface=""/>
        <a:cs typeface=""/>
        <a:font script="Arab" typeface="Times New Roman"/>
        <a:font script="Armn" typeface="Arial"/>
        <a:font script="Beng" typeface="Vrinda"/>
        <a:font script="Bopo" typeface="Microsoft JhengHei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ebr" typeface="Times New Roman"/>
        <a:font script="Knda" typeface="Tunga"/>
        <a:font script="Khmr" typeface="MoolBoran"/>
        <a:font script="Laoo" typeface="DokChampa"/>
        <a:font script="Mlym" typeface="Kartika"/>
        <a:font script="Mong" typeface="Mongolian Baiti"/>
        <a:font script="Mymr" typeface="Myanmar Text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Angsana New"/>
        <a:font script="Tibt" typeface="Microsoft Himalaya"/>
        <a:font script="Cans" typeface="Euphemia"/>
        <a:font script="Yiii" typeface="Microsoft Yi Baiti"/>
        <a:font script="Osma" typeface="Ebrima"/>
        <a:font script="Tale" typeface="Microsoft Tai Le"/>
        <a:font script="Bugi" typeface="Leelawadee UI"/>
        <a:font script="Talu" typeface="Microsoft New Tai Lue"/>
        <a:font script="Tfng" typeface="Ebrima"/>
        <a:font script="Hans" typeface="等线 Light"/>
        <a:font script="Hant" typeface="新細明體"/>
        <a:font script="Java" typeface="Javanese Text"/>
        <a:font script="Nkoo" typeface="Ebrima"/>
        <a:font script="Phag" typeface="Phagspa"/>
        <a:font script="Syre" typeface="Estrangelo Edessa"/>
        <a:font script="Syrj" typeface="Estrangelo Edessa"/>
        <a:font script="Syrn" typeface="Estrangelo Edessa"/>
        <a:font script="Jpan" typeface="游ゴシック Light"/>
        <a:font script="Olck" typeface="Nirmala UI"/>
        <a:font script="Lisu" typeface="Segoe UI"/>
        <a:font script="Sora" typeface="Nirmala UI"/>
      </a:majorFont>
      <a:minorFont>
        <a:latin typeface="Calibri" panose="020F0502020204030204"/>
        <a:ea typeface=""/>
        <a:cs typeface=""/>
        <a:font script="Arab" typeface="Arial"/>
        <a:font script="Armn" typeface="Arial"/>
        <a:font script="Beng" typeface="Vrinda"/>
        <a:font script="Bopo" typeface="Microsoft JhengHei"/>
        <a:font script="Cher" typeface="Plantagenet Cherokee"/>
        <a:font script="Deva" typeface="Mangal"/>
        <a:font script="Ethi" typeface="Nyala"/>
        <a:font script="Geor" typeface="Sylfaen"/>
        <a:font script="Gujr" typeface="Shruti"/>
        <a:font script="Guru" typeface="Raavi"/>
        <a:font script="Hang" typeface="맑은 고딕"/>
        <a:font script="Hebr" typeface="Arial"/>
        <a:font script="Knda" typeface="Tunga"/>
        <a:font script="Khmr" typeface="DaunPenh"/>
        <a:font script="Laoo" typeface="DokChampa"/>
        <a:font script="Mlym" typeface="Kartika"/>
        <a:font script="Mong" typeface="Mongolian Baiti"/>
        <a:font script="Mymr" typeface="Myanmar Text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Cordia New"/>
        <a:font script="Tibt" typeface="Microsoft Himalaya"/>
        <a:font script="Cans" typeface="Euphemia"/>
        <a:font script="Yiii" typeface="Microsoft Yi Baiti"/>
        <a:font script="Osma" typeface="Ebrima"/>
        <a:font script="Tale" typeface="Microsoft Tai Le"/>
        <a:font script="Bugi" typeface="Leelawadee UI"/>
        <a:font script="Talu" typeface="Microsoft New Tai Lue"/>
        <a:font script="Tfng" typeface="Ebrima"/>
        <a:font script="Hans" typeface="等线"/>
        <a:font script="Hant" typeface="新細明體"/>
        <a:font script="Java" typeface="Javanese Text"/>
        <a:font script="Nkoo" typeface="Ebrima"/>
        <a:font script="Phag" typeface="Phagspa"/>
        <a:font script="Syre" typeface="Estrangelo Edessa"/>
        <a:font script="Syrj" typeface="Estrangelo Edessa"/>
        <a:font script="Syrn" typeface="Estrangelo Edessa"/>
        <a:font script="Jpan" typeface="游ゴシック"/>
        <a:font script="Olck" typeface="Nirmala UI"/>
        <a:font script="Lisu" typeface="Segoe UI"/>
        <a:font script="Sora" typeface="Nirmala UI"/>
      </a:minorFont>
    </a:fontScheme>
    <a:fmtScheme name="Офис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Notes Theme">
  <a:themeElements>
    <a:clrScheme name="Office Notes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Notes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Notes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>
          <a:solidFill>
            <a:schemeClr val="phClr"/>
          </a:solidFill>
          <a:prstDash val="solid"/>
        </a:ln>
        <a:ln w="38100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Mobile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Dasha Sal</dc:creator>
  <cp:lastModifiedBy>Dasha Sal</cp:lastModifiedBy>
  <cp:revision>1</cp:revision>
  <dcterms:created xsi:type="dcterms:W3CDTF">2024-12-09T19:46:51Z</dcterms:created>
  <dcterms:modified xsi:type="dcterms:W3CDTF">2024-12-09T19:48:40Z</dcterms:modified>
</cp:coreProperties>
</file>